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F00F0-15AD-468D-BA24-BCA48098D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730" y="1913467"/>
            <a:ext cx="7818540" cy="1515533"/>
          </a:xfrm>
        </p:spPr>
        <p:txBody>
          <a:bodyPr/>
          <a:lstStyle/>
          <a:p>
            <a:r>
              <a:rPr lang="pt-BR" sz="5200" dirty="0"/>
              <a:t>Redação Técnica: Currículo e carta-currículo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A5D11E-538C-4D53-B690-C5AD635484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Língua Portuguesa, Literatura e Comunicação Profissional</a:t>
            </a:r>
            <a:br>
              <a:rPr lang="pt-BR" dirty="0"/>
            </a:br>
            <a:r>
              <a:rPr lang="pt-BR" dirty="0"/>
              <a:t>Prof. Marcello Zanfra</a:t>
            </a:r>
          </a:p>
        </p:txBody>
      </p:sp>
    </p:spTree>
    <p:extLst>
      <p:ext uri="{BB962C8B-B14F-4D97-AF65-F5344CB8AC3E}">
        <p14:creationId xmlns:p14="http://schemas.microsoft.com/office/powerpoint/2010/main" val="385511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5635C-3676-47FB-8B86-6BE2C922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Link: 12 modelos de currículos para download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726BA-7AD6-46C1-BBC4-EC5521C89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https://exame.abril.com.br/carreira/12-modelos-de-curriculo-para-baixar-e-preencher/</a:t>
            </a:r>
          </a:p>
        </p:txBody>
      </p:sp>
    </p:spTree>
    <p:extLst>
      <p:ext uri="{BB962C8B-B14F-4D97-AF65-F5344CB8AC3E}">
        <p14:creationId xmlns:p14="http://schemas.microsoft.com/office/powerpoint/2010/main" val="317363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57AA9-79F8-4AF2-9A74-4158D881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Portfólio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2159E-C95A-4835-941C-9EB3CF58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portfólio é outro documento cuja função é demonstrar o talento e a experiência do profissional. Traz seus melhores trabalhos;</a:t>
            </a:r>
          </a:p>
          <a:p>
            <a:endParaRPr lang="pt-BR" dirty="0"/>
          </a:p>
          <a:p>
            <a:r>
              <a:rPr lang="pt-BR" dirty="0"/>
              <a:t>Mais longo e criativo, pode ser mais interessante que o currículo, pois, teoricamente, traz evidências de seu trabalho e não apenas informações “neutras”;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21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0B83C-EA3B-40F5-8B3D-A39C8CCC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Portfólio físico ou digital?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C93078-52B7-44B5-AC70-A60D96D5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Bem menos comum atualmente, o portfólio físico traz os melhores trabalhos do profissional impressos em A2, A3 ou A4. São colocados em um suporte fácil de manipular, como uma pasta com plásticos facilmente manuseáveis;</a:t>
            </a:r>
          </a:p>
          <a:p>
            <a:endParaRPr lang="pt-BR" dirty="0"/>
          </a:p>
          <a:p>
            <a:r>
              <a:rPr lang="pt-BR" dirty="0"/>
              <a:t>Mais utilizados em tempos digitais e ecologicamente corretos, o portfólio digital é uma forma mais fácil de envio, mas exige alguns cuidados;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21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16C87-00B9-4067-A08C-165446BC5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formato </a:t>
            </a:r>
            <a:r>
              <a:rPr lang="pt-BR" dirty="0" err="1"/>
              <a:t>pdf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47C239-0383-4B09-B3BB-BAA669CD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formato </a:t>
            </a:r>
            <a:r>
              <a:rPr lang="pt-BR" dirty="0" err="1"/>
              <a:t>pdf</a:t>
            </a:r>
            <a:r>
              <a:rPr lang="pt-BR" dirty="0"/>
              <a:t> é utilizado oficialmente em recibos, notas fiscais e manuais, de forma que toda empresa tem um leitor de </a:t>
            </a:r>
            <a:r>
              <a:rPr lang="pt-BR" dirty="0" err="1"/>
              <a:t>pdf</a:t>
            </a:r>
            <a:r>
              <a:rPr lang="pt-BR" dirty="0"/>
              <a:t> instalado. É quase impossível que um </a:t>
            </a:r>
            <a:r>
              <a:rPr lang="pt-BR" dirty="0" err="1"/>
              <a:t>pdf</a:t>
            </a:r>
            <a:r>
              <a:rPr lang="pt-BR" dirty="0"/>
              <a:t> não abra ou que ele </a:t>
            </a:r>
            <a:r>
              <a:rPr lang="pt-BR" dirty="0" err="1"/>
              <a:t>desformate</a:t>
            </a:r>
            <a:r>
              <a:rPr lang="pt-BR" dirty="0"/>
              <a:t>;</a:t>
            </a:r>
          </a:p>
          <a:p>
            <a:endParaRPr lang="pt-BR" dirty="0"/>
          </a:p>
          <a:p>
            <a:r>
              <a:rPr lang="pt-BR" dirty="0"/>
              <a:t>Mesmo com a existência de diversas plataformas online (</a:t>
            </a:r>
            <a:r>
              <a:rPr lang="pt-BR" dirty="0" err="1"/>
              <a:t>Behance</a:t>
            </a:r>
            <a:r>
              <a:rPr lang="pt-BR" dirty="0"/>
              <a:t>, </a:t>
            </a:r>
            <a:r>
              <a:rPr lang="pt-BR" dirty="0" err="1"/>
              <a:t>Deviantart</a:t>
            </a:r>
            <a:r>
              <a:rPr lang="pt-BR" dirty="0"/>
              <a:t>, </a:t>
            </a:r>
            <a:r>
              <a:rPr lang="pt-BR" dirty="0" err="1"/>
              <a:t>Wix</a:t>
            </a:r>
            <a:r>
              <a:rPr lang="pt-BR" dirty="0"/>
              <a:t>, </a:t>
            </a:r>
            <a:r>
              <a:rPr lang="pt-BR" dirty="0" err="1"/>
              <a:t>Wordpress</a:t>
            </a:r>
            <a:r>
              <a:rPr lang="pt-BR" dirty="0"/>
              <a:t>, ), empresas ainda pedem o </a:t>
            </a:r>
            <a:r>
              <a:rPr lang="pt-BR" dirty="0" err="1"/>
              <a:t>pdf</a:t>
            </a:r>
            <a:r>
              <a:rPr lang="pt-B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767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20ED4-A57E-483C-89F7-BC67CAE6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colocar no portfólio?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DBFADD-D732-4624-9EB0-C65DC72E5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Trabalhos de faculdade;</a:t>
            </a:r>
          </a:p>
          <a:p>
            <a:r>
              <a:rPr lang="pt-BR" dirty="0"/>
              <a:t>Desenhos/textos/projetos pessoais;</a:t>
            </a:r>
          </a:p>
          <a:p>
            <a:r>
              <a:rPr lang="pt-BR" dirty="0"/>
              <a:t>Trabalho colaborativo informal; </a:t>
            </a:r>
          </a:p>
          <a:p>
            <a:r>
              <a:rPr lang="pt-BR" dirty="0"/>
              <a:t>Trabalhos freelancer;</a:t>
            </a:r>
          </a:p>
          <a:p>
            <a:r>
              <a:rPr lang="pt-BR" dirty="0"/>
              <a:t>Trabalhos em empresa profissional formal;</a:t>
            </a:r>
          </a:p>
          <a:p>
            <a:r>
              <a:rPr lang="pt-BR" dirty="0"/>
              <a:t>Escolha um critério de organização para trabalhar: cronologia, tema etc. </a:t>
            </a:r>
          </a:p>
        </p:txBody>
      </p:sp>
    </p:spTree>
    <p:extLst>
      <p:ext uri="{BB962C8B-B14F-4D97-AF65-F5344CB8AC3E}">
        <p14:creationId xmlns:p14="http://schemas.microsoft.com/office/powerpoint/2010/main" val="2733735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106BB-29DE-4DBE-9BB8-7A7797D4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de um portfólio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A8237F-715E-4087-AD51-03B836CD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Índice;</a:t>
            </a:r>
          </a:p>
          <a:p>
            <a:r>
              <a:rPr lang="pt-BR" dirty="0"/>
              <a:t>Currículo tradicional;</a:t>
            </a:r>
          </a:p>
          <a:p>
            <a:r>
              <a:rPr lang="pt-BR" dirty="0"/>
              <a:t>Objetivos a curto, médio e longo prazo;</a:t>
            </a:r>
          </a:p>
          <a:p>
            <a:r>
              <a:rPr lang="pt-BR" dirty="0"/>
              <a:t>Lista dos principais trabalhos;</a:t>
            </a:r>
          </a:p>
          <a:p>
            <a:r>
              <a:rPr lang="pt-BR" dirty="0"/>
              <a:t>Amostras visuais, textuais e audiovisuais de seus trabalhos;</a:t>
            </a:r>
          </a:p>
          <a:p>
            <a:r>
              <a:rPr lang="pt-BR" dirty="0"/>
              <a:t>Recomendações e testemunhos;</a:t>
            </a:r>
          </a:p>
          <a:p>
            <a:r>
              <a:rPr lang="pt-BR" dirty="0"/>
              <a:t>Prêmios e honrarias;</a:t>
            </a:r>
          </a:p>
        </p:txBody>
      </p:sp>
    </p:spTree>
    <p:extLst>
      <p:ext uri="{BB962C8B-B14F-4D97-AF65-F5344CB8AC3E}">
        <p14:creationId xmlns:p14="http://schemas.microsoft.com/office/powerpoint/2010/main" val="2646006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984B3-596A-4605-92D4-02F02B425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de um portfólio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08CB95-430C-4728-99B6-6BC9BE56F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Conferências;</a:t>
            </a:r>
          </a:p>
          <a:p>
            <a:r>
              <a:rPr lang="pt-BR" dirty="0"/>
              <a:t>Credenciais acadêmicas;</a:t>
            </a:r>
          </a:p>
          <a:p>
            <a:r>
              <a:rPr lang="pt-BR" dirty="0"/>
              <a:t>Artigos e textos produzidos;</a:t>
            </a:r>
          </a:p>
          <a:p>
            <a:r>
              <a:rPr lang="pt-BR" dirty="0"/>
              <a:t>Credenciais militares;</a:t>
            </a:r>
          </a:p>
          <a:p>
            <a:r>
              <a:rPr lang="pt-BR" dirty="0"/>
              <a:t>Referências;</a:t>
            </a:r>
          </a:p>
        </p:txBody>
      </p:sp>
    </p:spTree>
    <p:extLst>
      <p:ext uri="{BB962C8B-B14F-4D97-AF65-F5344CB8AC3E}">
        <p14:creationId xmlns:p14="http://schemas.microsoft.com/office/powerpoint/2010/main" val="1365624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9681D-247E-443B-9914-50F5FE2E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09A396-7BA9-44A4-8379-C9FD31F3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ache que apenas trabalhos perfeitos podem entrar no portfólio, mesmo os imperfeitos podem indicar potencial de evolução;</a:t>
            </a:r>
          </a:p>
          <a:p>
            <a:r>
              <a:rPr lang="pt-BR" dirty="0"/>
              <a:t>Seja honesto nos portfólios: colocar trabalho de outra pessoa é crime. Sempre indique qual a sua participação naquele projeto;</a:t>
            </a:r>
          </a:p>
          <a:p>
            <a:r>
              <a:rPr lang="pt-BR" dirty="0"/>
              <a:t>Use peças-fantasma, mas com cuidado: são peças criadas para um cliente fictício, famoso ou não. Pode ajudar na credibilidade, ou parecer falso;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503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B1030-036E-4FF8-BCC1-B0CFE61B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3F1042-04D9-4AFB-A4E4-127E93B86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Não use o trabalho de outros artistas, a menos que ele seja seu parceiro;</a:t>
            </a:r>
          </a:p>
          <a:p>
            <a:r>
              <a:rPr lang="pt-BR" dirty="0"/>
              <a:t>Em alguns trabalhos, um texto de apoio é importantíssimo, para auxiliar na compreensão do portfólio;</a:t>
            </a:r>
          </a:p>
          <a:p>
            <a:r>
              <a:rPr lang="pt-BR" dirty="0"/>
              <a:t>Preze pela qualidade, mais do que pela quantidade, para não sobrecarregar o portfólio;</a:t>
            </a:r>
          </a:p>
          <a:p>
            <a:r>
              <a:rPr lang="pt-BR" dirty="0"/>
              <a:t>Varie seus trabalhos para mostrar multiplicidade, quando convir;</a:t>
            </a:r>
          </a:p>
          <a:p>
            <a:r>
              <a:rPr lang="pt-BR" dirty="0"/>
              <a:t>Não envie seus documentos originais;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0974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575C2-E269-45FA-8DBD-A8BCD7DE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E6886-1811-4867-954E-FF80E66F1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Design sempre simples, use as imagens, mas cuidado com o exagero e desvio da atenção do leitor;</a:t>
            </a:r>
          </a:p>
          <a:p>
            <a:r>
              <a:rPr lang="pt-BR" dirty="0"/>
              <a:t>Marque bem a divisão entre as seções;</a:t>
            </a:r>
          </a:p>
          <a:p>
            <a:r>
              <a:rPr lang="pt-BR" dirty="0"/>
              <a:t>Tenha sempre várias cópias em locais diferentes;</a:t>
            </a:r>
          </a:p>
          <a:p>
            <a:r>
              <a:rPr lang="pt-BR" dirty="0"/>
              <a:t>Na área de cozinha: fotos trabalhando, fotos dos pratos, cópias das receitas;</a:t>
            </a:r>
          </a:p>
        </p:txBody>
      </p:sp>
    </p:spTree>
    <p:extLst>
      <p:ext uri="{BB962C8B-B14F-4D97-AF65-F5344CB8AC3E}">
        <p14:creationId xmlns:p14="http://schemas.microsoft.com/office/powerpoint/2010/main" val="2991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E9EE8-847B-4197-8328-13DF5D37B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um currículo?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E3EA7B-83D8-41CB-8D15-44BA4AE65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Currículo vem do latim </a:t>
            </a:r>
            <a:r>
              <a:rPr lang="pt-BR" i="1" dirty="0"/>
              <a:t>curriculum </a:t>
            </a:r>
            <a:r>
              <a:rPr lang="pt-BR" i="1" dirty="0" err="1"/>
              <a:t>uitae</a:t>
            </a:r>
            <a:r>
              <a:rPr lang="pt-BR" dirty="0"/>
              <a:t> (trajetória de vida);</a:t>
            </a:r>
          </a:p>
          <a:p>
            <a:r>
              <a:rPr lang="pt-BR" dirty="0"/>
              <a:t>Ele descreve brevemente, em forma de tópicos, a trajetória de uma pessoa e os estudos e conhecimentos que ajudam a entender a trajetória profissional;</a:t>
            </a:r>
          </a:p>
          <a:p>
            <a:r>
              <a:rPr lang="pt-BR" dirty="0"/>
              <a:t>É o primeiro contato do candidato com a proposta de emprego ou bolsa, por isso, exige cuidado em sua elaboração, sendo claro e objetivo;</a:t>
            </a:r>
          </a:p>
          <a:p>
            <a:r>
              <a:rPr lang="pt-BR" dirty="0"/>
              <a:t>Um currículo não é um documento eterno e com características imutáveis. Novos dados vão sendo acrescentados e dados que eram importantes, outrora, deixam de ser no presente. A depender do cargo pretendido, alguns dados são mais importantes que outros.</a:t>
            </a:r>
          </a:p>
        </p:txBody>
      </p:sp>
    </p:spTree>
    <p:extLst>
      <p:ext uri="{BB962C8B-B14F-4D97-AF65-F5344CB8AC3E}">
        <p14:creationId xmlns:p14="http://schemas.microsoft.com/office/powerpoint/2010/main" val="114528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6B59C-4723-44A4-944C-9D365E1A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Vantagens e desvantagens em relação à carta de 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E4DCB7-DBFE-4F0C-B82F-FE860FB27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carta é uma forma menos tradicional de divulgação da experiência de vida e profissional;</a:t>
            </a:r>
          </a:p>
          <a:p>
            <a:r>
              <a:rPr lang="pt-BR" dirty="0"/>
              <a:t>A carta é uma boa alternativa para quem tem uma ampla experiência que o formato </a:t>
            </a:r>
            <a:r>
              <a:rPr lang="pt-BR" i="1" dirty="0"/>
              <a:t>clean </a:t>
            </a:r>
            <a:r>
              <a:rPr lang="pt-BR" dirty="0"/>
              <a:t>do currículo tradicional não comportaria;</a:t>
            </a:r>
          </a:p>
          <a:p>
            <a:r>
              <a:rPr lang="pt-BR" dirty="0"/>
              <a:t>A carta permite mais liberdade para falar sobre você mesmo e disfarçar a pouca experiência. Por outro lado, trata-se de uma única página que exigirá muita precisão de redação;</a:t>
            </a:r>
          </a:p>
          <a:p>
            <a:r>
              <a:rPr lang="pt-BR" dirty="0"/>
              <a:t>A redação deve ser objetiva e técnica, não se trata de um momento de liberdade da criatividade do escritor.</a:t>
            </a:r>
          </a:p>
        </p:txBody>
      </p:sp>
    </p:spTree>
    <p:extLst>
      <p:ext uri="{BB962C8B-B14F-4D97-AF65-F5344CB8AC3E}">
        <p14:creationId xmlns:p14="http://schemas.microsoft.com/office/powerpoint/2010/main" val="428041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B3E07-7E3C-4B4C-9380-F8509822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 elementos colocar no currículo?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47B8BC-D16A-4C03-8F4D-B1FACE58C7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Objetivo profissional:</a:t>
            </a:r>
          </a:p>
          <a:p>
            <a:pPr lvl="1"/>
            <a:r>
              <a:rPr lang="pt-BR" dirty="0"/>
              <a:t>A que função/ cargo se aspira;</a:t>
            </a:r>
          </a:p>
          <a:p>
            <a:r>
              <a:rPr lang="pt-BR" dirty="0"/>
              <a:t>Informações do candidato:</a:t>
            </a:r>
          </a:p>
          <a:p>
            <a:pPr lvl="1"/>
            <a:r>
              <a:rPr lang="pt-BR" dirty="0"/>
              <a:t>Nome completo;</a:t>
            </a:r>
          </a:p>
          <a:p>
            <a:pPr lvl="1"/>
            <a:r>
              <a:rPr lang="pt-BR" dirty="0"/>
              <a:t>Endereço;</a:t>
            </a:r>
          </a:p>
          <a:p>
            <a:pPr lvl="1"/>
            <a:r>
              <a:rPr lang="pt-BR" dirty="0"/>
              <a:t>Telefone de contato;</a:t>
            </a:r>
          </a:p>
          <a:p>
            <a:pPr lvl="1"/>
            <a:r>
              <a:rPr lang="pt-BR" dirty="0"/>
              <a:t>E-mail;</a:t>
            </a:r>
          </a:p>
          <a:p>
            <a:pPr lvl="1"/>
            <a:r>
              <a:rPr lang="pt-BR" dirty="0"/>
              <a:t>Estado civil.</a:t>
            </a:r>
          </a:p>
          <a:p>
            <a:pPr lvl="1"/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8D59AE-A6C1-4168-93EF-92C1A5902B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Formação acadêmica, do título mais próximo ao mais antigo:</a:t>
            </a:r>
          </a:p>
          <a:p>
            <a:pPr lvl="1"/>
            <a:r>
              <a:rPr lang="pt-BR" dirty="0"/>
              <a:t>Doutorado;</a:t>
            </a:r>
          </a:p>
          <a:p>
            <a:pPr lvl="1"/>
            <a:r>
              <a:rPr lang="pt-BR" dirty="0"/>
              <a:t>Mestrado;</a:t>
            </a:r>
          </a:p>
          <a:p>
            <a:pPr lvl="1"/>
            <a:r>
              <a:rPr lang="pt-BR" dirty="0"/>
              <a:t>Pós-graduações;</a:t>
            </a:r>
          </a:p>
          <a:p>
            <a:pPr lvl="1"/>
            <a:r>
              <a:rPr lang="pt-BR" dirty="0"/>
              <a:t>Graduação/ licenciatura;</a:t>
            </a:r>
          </a:p>
          <a:p>
            <a:pPr lvl="1"/>
            <a:r>
              <a:rPr lang="pt-BR" dirty="0"/>
              <a:t>Tecnólogo;</a:t>
            </a:r>
          </a:p>
          <a:p>
            <a:pPr lvl="1"/>
            <a:r>
              <a:rPr lang="pt-BR" dirty="0"/>
              <a:t>Curso técnico/ ensino médio.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96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CEB47-57BB-4E3D-B266-34B5CCF0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 elementos colocar no currículo?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08449A-7531-4C97-996E-5DB491088D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Formação complementar:</a:t>
            </a:r>
          </a:p>
          <a:p>
            <a:pPr lvl="1"/>
            <a:r>
              <a:rPr lang="pt-BR" dirty="0"/>
              <a:t>Idiomas;</a:t>
            </a:r>
          </a:p>
          <a:p>
            <a:pPr lvl="1"/>
            <a:r>
              <a:rPr lang="pt-BR" dirty="0"/>
              <a:t>Linguagens de programação;</a:t>
            </a:r>
          </a:p>
          <a:p>
            <a:pPr lvl="1"/>
            <a:r>
              <a:rPr lang="pt-BR" dirty="0"/>
              <a:t>Cursos de especialização e aprimoramento etc.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7C0DF1-E52D-4508-9C1D-48E3D6D169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Experiência profissional (indicando o tempo de dedicação):</a:t>
            </a:r>
          </a:p>
          <a:p>
            <a:pPr lvl="1"/>
            <a:r>
              <a:rPr lang="pt-BR" dirty="0"/>
              <a:t>Trabalhos com e sem contrato;</a:t>
            </a:r>
          </a:p>
          <a:p>
            <a:pPr lvl="1"/>
            <a:r>
              <a:rPr lang="pt-BR" dirty="0"/>
              <a:t>Projetos de pesquisa;</a:t>
            </a:r>
          </a:p>
          <a:p>
            <a:pPr lvl="1"/>
            <a:r>
              <a:rPr lang="pt-BR" dirty="0"/>
              <a:t>Congressos, simpósios e publicações;</a:t>
            </a:r>
          </a:p>
          <a:p>
            <a:pPr lvl="1"/>
            <a:r>
              <a:rPr lang="pt-BR" dirty="0"/>
              <a:t>Prêmios.</a:t>
            </a:r>
          </a:p>
        </p:txBody>
      </p:sp>
    </p:spTree>
    <p:extLst>
      <p:ext uri="{BB962C8B-B14F-4D97-AF65-F5344CB8AC3E}">
        <p14:creationId xmlns:p14="http://schemas.microsoft.com/office/powerpoint/2010/main" val="138073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6DE33-3106-4262-9D35-73E98C3A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Formatação e apresentação do currículo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3EC3FD6-EF27-47AA-ABCA-8E3BC90B6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Papel branco, liso, A4. Formato retrato;</a:t>
            </a:r>
          </a:p>
          <a:p>
            <a:r>
              <a:rPr lang="pt-BR" dirty="0"/>
              <a:t>Máximo duas folhas, não usar capas ou envelopes. Preencher uma página por folha (não fazer frente e verso);</a:t>
            </a:r>
          </a:p>
          <a:p>
            <a:r>
              <a:rPr lang="pt-BR" dirty="0"/>
              <a:t>Fontes Times, Arial ou </a:t>
            </a:r>
            <a:r>
              <a:rPr lang="pt-BR" dirty="0" err="1"/>
              <a:t>Verdana</a:t>
            </a:r>
            <a:r>
              <a:rPr lang="pt-BR" dirty="0"/>
              <a:t> na cor preta. Tamanho entre 10 e 12;</a:t>
            </a:r>
          </a:p>
          <a:p>
            <a:r>
              <a:rPr lang="pt-BR" dirty="0"/>
              <a:t>Não coloque imagens;</a:t>
            </a:r>
          </a:p>
          <a:p>
            <a:r>
              <a:rPr lang="pt-BR" dirty="0"/>
              <a:t>Linguagem de acordo com a norma padrão e simples! Nada de tentar se destacar com linguagem rebuscada;</a:t>
            </a:r>
          </a:p>
          <a:p>
            <a:r>
              <a:rPr lang="pt-BR" dirty="0"/>
              <a:t>Use impressões originais, não faça cópias de uma impressão, pois a imagem se deteriora.</a:t>
            </a:r>
          </a:p>
        </p:txBody>
      </p:sp>
    </p:spTree>
    <p:extLst>
      <p:ext uri="{BB962C8B-B14F-4D97-AF65-F5344CB8AC3E}">
        <p14:creationId xmlns:p14="http://schemas.microsoft.com/office/powerpoint/2010/main" val="183418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3F410-B6C4-4047-B408-F8BA8695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Erros mais perigosos em currículos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16DB3B-5847-42BE-859A-FE20137E2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Mentir: mesmo que se consiga o emprego, o novo funcionário se mostrará inapto para exercê-lo. Corre o risco ainda de adquirir uma reputação de pessoa mentirosa no mercado de trabalho;</a:t>
            </a:r>
          </a:p>
          <a:p>
            <a:r>
              <a:rPr lang="pt-BR" dirty="0"/>
              <a:t>Colocar dados pessoais como RG e CPF: exposição desnecessária e perigosa em caso de empresas pouco-confiáveis. Deixe tais dados para o momento da contratação;</a:t>
            </a:r>
          </a:p>
          <a:p>
            <a:r>
              <a:rPr lang="pt-BR" dirty="0"/>
              <a:t>Falar demais sobre si mesmo: “Sou </a:t>
            </a:r>
            <a:r>
              <a:rPr lang="pt-BR" dirty="0" err="1"/>
              <a:t>pró-ativo</a:t>
            </a:r>
            <a:r>
              <a:rPr lang="pt-BR" dirty="0"/>
              <a:t>, detalhista, perfeccionista, busco crescer e evoluir sempre”. Algumas dessas qualidades podem ser observadas na entrevista. Esse tipo de erro sugere insegurança e </a:t>
            </a:r>
            <a:r>
              <a:rPr lang="pt-BR" dirty="0" err="1"/>
              <a:t>auto-propaganda</a:t>
            </a:r>
            <a:r>
              <a:rPr lang="pt-BR" dirty="0"/>
              <a:t> cansativa.</a:t>
            </a:r>
          </a:p>
          <a:p>
            <a:r>
              <a:rPr lang="pt-BR" dirty="0"/>
              <a:t>Esconder a idade: por medo de ser considerado muito jovem ou velho para o emprego, candidatos preferem esconder a idade e acabam passando um retrato incompleto de si para o entrevistador, que pode imaginar qualquer coisa;</a:t>
            </a:r>
          </a:p>
          <a:p>
            <a:r>
              <a:rPr lang="pt-BR" dirty="0"/>
              <a:t>Limitar o objetivo de carreira: declarar-se interessado apenas em uma vaga fecha suas oportunidades.</a:t>
            </a:r>
          </a:p>
        </p:txBody>
      </p:sp>
    </p:spTree>
    <p:extLst>
      <p:ext uri="{BB962C8B-B14F-4D97-AF65-F5344CB8AC3E}">
        <p14:creationId xmlns:p14="http://schemas.microsoft.com/office/powerpoint/2010/main" val="270288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D2741-7AF0-42A2-AD66-06F6E91B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Erros mais perigosos em currículo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7F4E8C-1A37-4A4A-8BE0-8F8068A0A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Omitir data de conclusão de curso e formação acadêmica;</a:t>
            </a:r>
          </a:p>
          <a:p>
            <a:r>
              <a:rPr lang="pt-BR" dirty="0"/>
              <a:t>Colocar foto, salvo quando for exigência da seleção;</a:t>
            </a:r>
          </a:p>
          <a:p>
            <a:r>
              <a:rPr lang="pt-BR" dirty="0"/>
              <a:t>Ser vago demais nas experiências profissionais anteriores;</a:t>
            </a:r>
          </a:p>
          <a:p>
            <a:r>
              <a:rPr lang="pt-BR" dirty="0"/>
              <a:t>Falar de hobbies pessoais e informações irrelevantes;</a:t>
            </a:r>
          </a:p>
          <a:p>
            <a:r>
              <a:rPr lang="pt-BR" dirty="0"/>
              <a:t>Implorar pelo emprego, contar uma história sofrida para despertar pena;</a:t>
            </a:r>
          </a:p>
          <a:p>
            <a:r>
              <a:rPr lang="pt-BR" dirty="0"/>
              <a:t>Envolver religião como garantia de caráter;</a:t>
            </a:r>
          </a:p>
          <a:p>
            <a:r>
              <a:rPr lang="pt-BR" dirty="0"/>
              <a:t>Fazer um currículo geral distribuído sem critério para toda e qualquer vaga que apareça;</a:t>
            </a:r>
          </a:p>
          <a:p>
            <a:r>
              <a:rPr lang="pt-BR" dirty="0"/>
              <a:t>Usar frases clichês e pouco honestas sobre sua ambição profissional, ou mesmo parecer um funcionário disposto a tudo, na ilusão de agradar ao contratante.</a:t>
            </a:r>
          </a:p>
        </p:txBody>
      </p:sp>
    </p:spTree>
    <p:extLst>
      <p:ext uri="{BB962C8B-B14F-4D97-AF65-F5344CB8AC3E}">
        <p14:creationId xmlns:p14="http://schemas.microsoft.com/office/powerpoint/2010/main" val="251332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2663D-F0FA-4CF4-A9F1-869F5828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Dicas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9B867B-F083-4C13-8147-74FD656C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Deixe seus objetivos claros, sem ser específico ou amplo demais;</a:t>
            </a:r>
          </a:p>
          <a:p>
            <a:r>
              <a:rPr lang="pt-BR" dirty="0"/>
              <a:t>Na seção de idiomas, dividir cada língua em relação à compreensão, escrita e expressão torna seu posicionamento mais honesto e preciso;</a:t>
            </a:r>
          </a:p>
          <a:p>
            <a:r>
              <a:rPr lang="pt-BR" dirty="0"/>
              <a:t>Avalie quais informações são relevantes para cada vaga. Atualize-se e perceba que antigos dados perdem a relevância conforme a carreira progride;</a:t>
            </a:r>
          </a:p>
          <a:p>
            <a:r>
              <a:rPr lang="pt-BR" dirty="0"/>
              <a:t>Não polua o texto; </a:t>
            </a:r>
          </a:p>
          <a:p>
            <a:r>
              <a:rPr lang="pt-BR" dirty="0"/>
              <a:t>Seja sempre honesto.</a:t>
            </a:r>
          </a:p>
        </p:txBody>
      </p:sp>
    </p:spTree>
    <p:extLst>
      <p:ext uri="{BB962C8B-B14F-4D97-AF65-F5344CB8AC3E}">
        <p14:creationId xmlns:p14="http://schemas.microsoft.com/office/powerpoint/2010/main" val="2949660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ânico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95</TotalTime>
  <Words>1272</Words>
  <Application>Microsoft Office PowerPoint</Application>
  <PresentationFormat>Widescreen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Garamond</vt:lpstr>
      <vt:lpstr>Orgânico</vt:lpstr>
      <vt:lpstr>Redação Técnica: Currículo e carta-currículo</vt:lpstr>
      <vt:lpstr>O que é um currículo?</vt:lpstr>
      <vt:lpstr>Vantagens e desvantagens em relação à carta de apresentação</vt:lpstr>
      <vt:lpstr>Que elementos colocar no currículo?</vt:lpstr>
      <vt:lpstr>Que elementos colocar no currículo?</vt:lpstr>
      <vt:lpstr>Formatação e apresentação do currículo</vt:lpstr>
      <vt:lpstr>Erros mais perigosos em currículos</vt:lpstr>
      <vt:lpstr>Erros mais perigosos em currículo</vt:lpstr>
      <vt:lpstr>Dicas finais</vt:lpstr>
      <vt:lpstr>Link: 12 modelos de currículos para download</vt:lpstr>
      <vt:lpstr>Portfólio</vt:lpstr>
      <vt:lpstr>Portfólio físico ou digital?</vt:lpstr>
      <vt:lpstr>O formato pdf</vt:lpstr>
      <vt:lpstr>O que colocar no portfólio?</vt:lpstr>
      <vt:lpstr>Etapas de um portfólio</vt:lpstr>
      <vt:lpstr>Etapas de um portfólio</vt:lpstr>
      <vt:lpstr>Dicas</vt:lpstr>
      <vt:lpstr>Dicas</vt:lpstr>
      <vt:lpstr>Dicas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Redação Técnica: Currículo e carta-currículo</dc:title>
  <dc:creator>MARCELLO PERES ZANFRA</dc:creator>
  <cp:lastModifiedBy>MARCELLO PERES ZANFRA</cp:lastModifiedBy>
  <cp:revision>13</cp:revision>
  <dcterms:created xsi:type="dcterms:W3CDTF">2017-12-04T21:41:52Z</dcterms:created>
  <dcterms:modified xsi:type="dcterms:W3CDTF">2018-03-21T18:38:34Z</dcterms:modified>
</cp:coreProperties>
</file>