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26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33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41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76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9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06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28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54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8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F569-6231-45CA-9160-312CE2483265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AD83-22A7-4E77-B093-C96C189D9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16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Canvas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Professora Ariane Serafim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4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89BC41-5967-4931-A6E1-5D7B7129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86266"/>
            <a:ext cx="8229600" cy="717451"/>
          </a:xfrm>
        </p:spPr>
        <p:txBody>
          <a:bodyPr>
            <a:normAutofit/>
          </a:bodyPr>
          <a:lstStyle/>
          <a:p>
            <a:r>
              <a:rPr lang="pt-BR" b="1" dirty="0"/>
              <a:t>PARCEIROS-CHAVE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77C5457-82E5-4A9A-A094-A290E289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30327"/>
            <a:ext cx="8229600" cy="4395837"/>
          </a:xfrm>
        </p:spPr>
        <p:txBody>
          <a:bodyPr/>
          <a:lstStyle/>
          <a:p>
            <a:r>
              <a:rPr lang="pt-BR" dirty="0"/>
              <a:t>Quem vai me ajudar na </a:t>
            </a:r>
            <a:r>
              <a:rPr lang="pt-BR" dirty="0" smtClean="0"/>
              <a:t>entrega/execução?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278851C-EEC0-49A9-B189-5E4577B4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62" y="3077688"/>
            <a:ext cx="4249586" cy="36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EB6DD1-3DE0-4007-B002-C993B3C5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0332"/>
            <a:ext cx="8229600" cy="745588"/>
          </a:xfrm>
        </p:spPr>
        <p:txBody>
          <a:bodyPr>
            <a:normAutofit/>
          </a:bodyPr>
          <a:lstStyle/>
          <a:p>
            <a:r>
              <a:rPr lang="pt-BR" b="1" dirty="0"/>
              <a:t>ESTRUTURA DE CUSTOS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0E511F9-63C1-4C74-8E30-E313B4D2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00665"/>
            <a:ext cx="8229600" cy="4325498"/>
          </a:xfrm>
        </p:spPr>
        <p:txBody>
          <a:bodyPr/>
          <a:lstStyle/>
          <a:p>
            <a:r>
              <a:rPr lang="pt-BR" dirty="0"/>
              <a:t>Com o que eu vou ter que gastar?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7397BB5-DE58-4350-86BD-A5CA01ED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985" y="2642086"/>
            <a:ext cx="3324869" cy="38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32D02E-1A81-4520-AF61-038B2C7A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211E20D1-E45A-4FDD-8B0B-738D925C0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240" y="1417639"/>
            <a:ext cx="9101760" cy="5359729"/>
          </a:xfrm>
        </p:spPr>
      </p:pic>
    </p:spTree>
    <p:extLst>
      <p:ext uri="{BB962C8B-B14F-4D97-AF65-F5344CB8AC3E}">
        <p14:creationId xmlns:p14="http://schemas.microsoft.com/office/powerpoint/2010/main" val="32505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766EA7-CADA-48BD-B1EE-7F606DC9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86265"/>
            <a:ext cx="8229600" cy="872197"/>
          </a:xfrm>
        </p:spPr>
        <p:txBody>
          <a:bodyPr/>
          <a:lstStyle/>
          <a:p>
            <a:r>
              <a:rPr lang="pt-BR" b="1" dirty="0"/>
              <a:t>SEGMENTO DE CLIENTES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15137E5-B2E4-4302-A2F5-CE42DD744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71003"/>
            <a:ext cx="8229600" cy="4255160"/>
          </a:xfrm>
        </p:spPr>
        <p:txBody>
          <a:bodyPr/>
          <a:lstStyle/>
          <a:p>
            <a:r>
              <a:rPr lang="pt-BR" dirty="0"/>
              <a:t>Para quem você está fazendo?</a:t>
            </a:r>
          </a:p>
          <a:p>
            <a:r>
              <a:rPr lang="pt-BR" dirty="0"/>
              <a:t>Quem é o público-alvo?</a:t>
            </a:r>
          </a:p>
          <a:p>
            <a:r>
              <a:rPr lang="pt-BR" dirty="0"/>
              <a:t>Quem você quer atingir?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67EE02D-134A-4A76-94B5-30881985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55" y="399858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DA5B74-59E6-427C-AD97-2E0A8E9B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759654"/>
          </a:xfrm>
        </p:spPr>
        <p:txBody>
          <a:bodyPr>
            <a:normAutofit/>
          </a:bodyPr>
          <a:lstStyle/>
          <a:p>
            <a:r>
              <a:rPr lang="pt-BR" b="1" dirty="0"/>
              <a:t>PROPOSTA DE VALOR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60A8496-91D3-4985-968E-B1F86F92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85071"/>
            <a:ext cx="8229600" cy="424109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/>
              <a:t>O que esse </a:t>
            </a:r>
            <a:r>
              <a:rPr lang="pt-BR" dirty="0" smtClean="0"/>
              <a:t>negócio </a:t>
            </a:r>
            <a:r>
              <a:rPr lang="pt-BR" dirty="0"/>
              <a:t>trará? Como ele vai contribuir, para que está sendo feito?</a:t>
            </a:r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2C87700-0E01-4D01-8900-3E4C7E519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58" y="3428999"/>
            <a:ext cx="6453414" cy="33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A03E34-77A1-440C-96E5-3AAA4D49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0332"/>
            <a:ext cx="8229600" cy="773722"/>
          </a:xfrm>
        </p:spPr>
        <p:txBody>
          <a:bodyPr/>
          <a:lstStyle/>
          <a:p>
            <a:r>
              <a:rPr lang="pt-BR" b="1" dirty="0"/>
              <a:t>CANAIS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BF03DF5-5CA2-4192-881F-1F1A4443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99139"/>
            <a:ext cx="8229600" cy="4227025"/>
          </a:xfrm>
        </p:spPr>
        <p:txBody>
          <a:bodyPr/>
          <a:lstStyle/>
          <a:p>
            <a:r>
              <a:rPr lang="pt-BR" dirty="0"/>
              <a:t>Como chegam até mim? Como me descobrem?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CBC3741-EAC6-4F86-B608-9A228EC5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229" y="3004038"/>
            <a:ext cx="34575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D1F4BA-A7A1-4152-BA89-BA8ED982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28468"/>
            <a:ext cx="8229600" cy="928466"/>
          </a:xfrm>
        </p:spPr>
        <p:txBody>
          <a:bodyPr/>
          <a:lstStyle/>
          <a:p>
            <a:r>
              <a:rPr lang="pt-BR" b="1" dirty="0"/>
              <a:t>RELACIONAMENTO COM CLIENTES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F7638E8-E3A5-4F32-A0E7-C99BE1B10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55409"/>
            <a:ext cx="8229600" cy="4170754"/>
          </a:xfrm>
        </p:spPr>
        <p:txBody>
          <a:bodyPr/>
          <a:lstStyle/>
          <a:p>
            <a:r>
              <a:rPr lang="pt-BR" dirty="0"/>
              <a:t>Como você vai interagir com eles?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418E768-F12C-454C-8FAB-3CB8B3C4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64" y="2557461"/>
            <a:ext cx="5908431" cy="39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8B0230-52AB-447A-9AD0-2475B5B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0332"/>
            <a:ext cx="8229600" cy="829994"/>
          </a:xfrm>
        </p:spPr>
        <p:txBody>
          <a:bodyPr/>
          <a:lstStyle/>
          <a:p>
            <a:r>
              <a:rPr lang="pt-BR" b="1" dirty="0"/>
              <a:t>FONTES DE RENDA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FD614B7-CCC0-459B-8DD8-D2B5D2D0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71003"/>
            <a:ext cx="8229600" cy="4255160"/>
          </a:xfrm>
        </p:spPr>
        <p:txBody>
          <a:bodyPr/>
          <a:lstStyle/>
          <a:p>
            <a:r>
              <a:rPr lang="pt-BR" dirty="0"/>
              <a:t>O que eu tenho?$$</a:t>
            </a:r>
          </a:p>
          <a:p>
            <a:r>
              <a:rPr lang="pt-BR" dirty="0"/>
              <a:t>Como vou conseguir? $$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3EC72CD-6E27-4782-A242-EDD9C59E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22" y="3174670"/>
            <a:ext cx="5650276" cy="33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B524FE-4CC3-4397-AA29-4A161D5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773722"/>
          </a:xfrm>
        </p:spPr>
        <p:txBody>
          <a:bodyPr/>
          <a:lstStyle/>
          <a:p>
            <a:r>
              <a:rPr lang="pt-BR" b="1" dirty="0"/>
              <a:t>RECURSOS-CHAVE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04B05E8-CA43-4042-BC62-20C53F05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56935"/>
            <a:ext cx="8229600" cy="4269228"/>
          </a:xfrm>
        </p:spPr>
        <p:txBody>
          <a:bodyPr/>
          <a:lstStyle/>
          <a:p>
            <a:r>
              <a:rPr lang="pt-BR" dirty="0"/>
              <a:t>Quais os recursos que eu preciso para desenvolvimento do evento?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E5F5953-04B2-4DF2-8AD8-D9EAD05AE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2" y="2910056"/>
            <a:ext cx="5627077" cy="33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44E094-3AC0-452C-B656-ADF9B7EF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815926"/>
          </a:xfrm>
        </p:spPr>
        <p:txBody>
          <a:bodyPr/>
          <a:lstStyle/>
          <a:p>
            <a:r>
              <a:rPr lang="pt-BR" b="1" dirty="0"/>
              <a:t>ATIVIDADES-CHAVE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19499F8-5145-496E-88E3-592E47EF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99139"/>
            <a:ext cx="8229600" cy="4227025"/>
          </a:xfrm>
        </p:spPr>
        <p:txBody>
          <a:bodyPr/>
          <a:lstStyle/>
          <a:p>
            <a:r>
              <a:rPr lang="pt-BR" dirty="0"/>
              <a:t>O que é meu </a:t>
            </a:r>
            <a:r>
              <a:rPr lang="pt-BR" dirty="0" smtClean="0"/>
              <a:t>negócio? </a:t>
            </a:r>
            <a:r>
              <a:rPr lang="pt-BR" dirty="0"/>
              <a:t>O que vou entregar?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98F6892-58AA-45E9-B3E1-7B44FE2D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2688029"/>
            <a:ext cx="3238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Canvas</vt:lpstr>
      <vt:lpstr>Apresentação do PowerPoint</vt:lpstr>
      <vt:lpstr>SEGMENTO DE CLIENTES</vt:lpstr>
      <vt:lpstr>PROPOSTA DE VALOR</vt:lpstr>
      <vt:lpstr>CANAIS</vt:lpstr>
      <vt:lpstr>RELACIONAMENTO COM CLIENTES</vt:lpstr>
      <vt:lpstr>FONTES DE RENDA</vt:lpstr>
      <vt:lpstr>RECURSOS-CHAVE</vt:lpstr>
      <vt:lpstr>ATIVIDADES-CHAVE</vt:lpstr>
      <vt:lpstr>PARCEIROS-CHAVE</vt:lpstr>
      <vt:lpstr>ESTRUTURA DE CUSTOS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Professor</dc:creator>
  <cp:lastModifiedBy>Professor</cp:lastModifiedBy>
  <cp:revision>1</cp:revision>
  <dcterms:created xsi:type="dcterms:W3CDTF">2018-06-23T13:41:29Z</dcterms:created>
  <dcterms:modified xsi:type="dcterms:W3CDTF">2018-06-23T13:41:37Z</dcterms:modified>
</cp:coreProperties>
</file>