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7" r:id="rId7"/>
    <p:sldId id="268" r:id="rId8"/>
    <p:sldId id="263" r:id="rId9"/>
    <p:sldId id="279" r:id="rId10"/>
    <p:sldId id="283" r:id="rId11"/>
    <p:sldId id="288" r:id="rId12"/>
    <p:sldId id="289" r:id="rId13"/>
    <p:sldId id="285" r:id="rId14"/>
    <p:sldId id="265" r:id="rId15"/>
    <p:sldId id="277" r:id="rId16"/>
    <p:sldId id="270" r:id="rId17"/>
    <p:sldId id="271" r:id="rId18"/>
    <p:sldId id="272" r:id="rId19"/>
    <p:sldId id="278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08E2A-D64F-42A1-BB71-8D691106C58E}" v="1144" dt="2018-07-25T00:26:00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G." userId="329a8d65194bf3fd" providerId="LiveId" clId="{EB308E2A-D64F-42A1-BB71-8D691106C58E}"/>
    <pc:docChg chg="undo custSel addSld delSld modSld sldOrd">
      <pc:chgData name="Luis G." userId="329a8d65194bf3fd" providerId="LiveId" clId="{EB308E2A-D64F-42A1-BB71-8D691106C58E}" dt="2018-07-25T00:26:00.949" v="1140" actId="20577"/>
      <pc:docMkLst>
        <pc:docMk/>
      </pc:docMkLst>
      <pc:sldChg chg="ord">
        <pc:chgData name="Luis G." userId="329a8d65194bf3fd" providerId="LiveId" clId="{EB308E2A-D64F-42A1-BB71-8D691106C58E}" dt="2018-07-24T18:59:31.809" v="1133"/>
        <pc:sldMkLst>
          <pc:docMk/>
          <pc:sldMk cId="1538083598" sldId="257"/>
        </pc:sldMkLst>
      </pc:sldChg>
      <pc:sldChg chg="modSp ord">
        <pc:chgData name="Luis G." userId="329a8d65194bf3fd" providerId="LiveId" clId="{EB308E2A-D64F-42A1-BB71-8D691106C58E}" dt="2018-07-24T14:55:20.801" v="737"/>
        <pc:sldMkLst>
          <pc:docMk/>
          <pc:sldMk cId="2098393287" sldId="263"/>
        </pc:sldMkLst>
        <pc:spChg chg="mod">
          <ac:chgData name="Luis G." userId="329a8d65194bf3fd" providerId="LiveId" clId="{EB308E2A-D64F-42A1-BB71-8D691106C58E}" dt="2018-07-24T14:41:22.511" v="324" actId="1076"/>
          <ac:spMkLst>
            <pc:docMk/>
            <pc:sldMk cId="2098393287" sldId="263"/>
            <ac:spMk id="3" creationId="{00000000-0000-0000-0000-000000000000}"/>
          </ac:spMkLst>
        </pc:spChg>
      </pc:sldChg>
      <pc:sldChg chg="addSp modSp">
        <pc:chgData name="Luis G." userId="329a8d65194bf3fd" providerId="LiveId" clId="{EB308E2A-D64F-42A1-BB71-8D691106C58E}" dt="2018-07-24T14:33:55.600" v="16" actId="1076"/>
        <pc:sldMkLst>
          <pc:docMk/>
          <pc:sldMk cId="2257703737" sldId="268"/>
        </pc:sldMkLst>
        <pc:spChg chg="add mod">
          <ac:chgData name="Luis G." userId="329a8d65194bf3fd" providerId="LiveId" clId="{EB308E2A-D64F-42A1-BB71-8D691106C58E}" dt="2018-07-24T14:33:55.600" v="16" actId="1076"/>
          <ac:spMkLst>
            <pc:docMk/>
            <pc:sldMk cId="2257703737" sldId="268"/>
            <ac:spMk id="2" creationId="{66731695-DF8D-4DF1-A464-F3B7A5D9397C}"/>
          </ac:spMkLst>
        </pc:spChg>
      </pc:sldChg>
      <pc:sldChg chg="addSp delSp modSp">
        <pc:chgData name="Luis G." userId="329a8d65194bf3fd" providerId="LiveId" clId="{EB308E2A-D64F-42A1-BB71-8D691106C58E}" dt="2018-07-25T00:25:15.901" v="1138" actId="20577"/>
        <pc:sldMkLst>
          <pc:docMk/>
          <pc:sldMk cId="1905081650" sldId="279"/>
        </pc:sldMkLst>
        <pc:spChg chg="mod">
          <ac:chgData name="Luis G." userId="329a8d65194bf3fd" providerId="LiveId" clId="{EB308E2A-D64F-42A1-BB71-8D691106C58E}" dt="2018-07-24T14:58:43.391" v="811"/>
          <ac:spMkLst>
            <pc:docMk/>
            <pc:sldMk cId="1905081650" sldId="279"/>
            <ac:spMk id="2" creationId="{00000000-0000-0000-0000-000000000000}"/>
          </ac:spMkLst>
        </pc:spChg>
        <pc:spChg chg="add del mod">
          <ac:chgData name="Luis G." userId="329a8d65194bf3fd" providerId="LiveId" clId="{EB308E2A-D64F-42A1-BB71-8D691106C58E}" dt="2018-07-24T14:42:16.188" v="406" actId="478"/>
          <ac:spMkLst>
            <pc:docMk/>
            <pc:sldMk cId="1905081650" sldId="279"/>
            <ac:spMk id="5" creationId="{AD50F83C-6CAE-4CF9-BF50-501618404799}"/>
          </ac:spMkLst>
        </pc:spChg>
        <pc:spChg chg="add del mod">
          <ac:chgData name="Luis G." userId="329a8d65194bf3fd" providerId="LiveId" clId="{EB308E2A-D64F-42A1-BB71-8D691106C58E}" dt="2018-07-24T14:42:09.612" v="403" actId="478"/>
          <ac:spMkLst>
            <pc:docMk/>
            <pc:sldMk cId="1905081650" sldId="279"/>
            <ac:spMk id="6" creationId="{3A52EB49-8386-4C36-9A86-61825471E6B5}"/>
          </ac:spMkLst>
        </pc:spChg>
        <pc:spChg chg="add del mod">
          <ac:chgData name="Luis G." userId="329a8d65194bf3fd" providerId="LiveId" clId="{EB308E2A-D64F-42A1-BB71-8D691106C58E}" dt="2018-07-24T14:42:18.025" v="407" actId="478"/>
          <ac:spMkLst>
            <pc:docMk/>
            <pc:sldMk cId="1905081650" sldId="279"/>
            <ac:spMk id="8" creationId="{A7F92501-A202-44A3-AA7B-D037242FE743}"/>
          </ac:spMkLst>
        </pc:spChg>
        <pc:graphicFrameChg chg="modGraphic">
          <ac:chgData name="Luis G." userId="329a8d65194bf3fd" providerId="LiveId" clId="{EB308E2A-D64F-42A1-BB71-8D691106C58E}" dt="2018-07-25T00:25:15.901" v="1138" actId="20577"/>
          <ac:graphicFrameMkLst>
            <pc:docMk/>
            <pc:sldMk cId="1905081650" sldId="279"/>
            <ac:graphicFrameMk id="4" creationId="{97B6AABB-DB6C-42CD-BB9E-C6B919DA93EF}"/>
          </ac:graphicFrameMkLst>
        </pc:graphicFrameChg>
      </pc:sldChg>
      <pc:sldChg chg="del">
        <pc:chgData name="Luis G." userId="329a8d65194bf3fd" providerId="LiveId" clId="{EB308E2A-D64F-42A1-BB71-8D691106C58E}" dt="2018-07-24T14:40:03.546" v="292" actId="2696"/>
        <pc:sldMkLst>
          <pc:docMk/>
          <pc:sldMk cId="3034701367" sldId="280"/>
        </pc:sldMkLst>
      </pc:sldChg>
      <pc:sldChg chg="modSp">
        <pc:chgData name="Luis G." userId="329a8d65194bf3fd" providerId="LiveId" clId="{EB308E2A-D64F-42A1-BB71-8D691106C58E}" dt="2018-07-24T03:23:16.646" v="8" actId="113"/>
        <pc:sldMkLst>
          <pc:docMk/>
          <pc:sldMk cId="403717844" sldId="282"/>
        </pc:sldMkLst>
        <pc:spChg chg="mod">
          <ac:chgData name="Luis G." userId="329a8d65194bf3fd" providerId="LiveId" clId="{EB308E2A-D64F-42A1-BB71-8D691106C58E}" dt="2018-07-24T03:23:16.646" v="8" actId="113"/>
          <ac:spMkLst>
            <pc:docMk/>
            <pc:sldMk cId="403717844" sldId="282"/>
            <ac:spMk id="5" creationId="{00000000-0000-0000-0000-000000000000}"/>
          </ac:spMkLst>
        </pc:spChg>
      </pc:sldChg>
      <pc:sldChg chg="addSp delSp modSp ord">
        <pc:chgData name="Luis G." userId="329a8d65194bf3fd" providerId="LiveId" clId="{EB308E2A-D64F-42A1-BB71-8D691106C58E}" dt="2018-07-25T00:26:00.949" v="1140" actId="20577"/>
        <pc:sldMkLst>
          <pc:docMk/>
          <pc:sldMk cId="3758730565" sldId="283"/>
        </pc:sldMkLst>
        <pc:spChg chg="mod">
          <ac:chgData name="Luis G." userId="329a8d65194bf3fd" providerId="LiveId" clId="{EB308E2A-D64F-42A1-BB71-8D691106C58E}" dt="2018-07-25T00:26:00.949" v="1140" actId="20577"/>
          <ac:spMkLst>
            <pc:docMk/>
            <pc:sldMk cId="3758730565" sldId="283"/>
            <ac:spMk id="2" creationId="{E720D70F-85B8-4D52-8925-EDE0609A616A}"/>
          </ac:spMkLst>
        </pc:spChg>
        <pc:spChg chg="mod">
          <ac:chgData name="Luis G." userId="329a8d65194bf3fd" providerId="LiveId" clId="{EB308E2A-D64F-42A1-BB71-8D691106C58E}" dt="2018-07-24T14:54:01.532" v="735" actId="313"/>
          <ac:spMkLst>
            <pc:docMk/>
            <pc:sldMk cId="3758730565" sldId="283"/>
            <ac:spMk id="5" creationId="{8A8B64E9-A390-461B-91F9-FE86B7D2B620}"/>
          </ac:spMkLst>
        </pc:spChg>
        <pc:spChg chg="add del">
          <ac:chgData name="Luis G." userId="329a8d65194bf3fd" providerId="LiveId" clId="{EB308E2A-D64F-42A1-BB71-8D691106C58E}" dt="2018-07-24T14:52:06.911" v="714"/>
          <ac:spMkLst>
            <pc:docMk/>
            <pc:sldMk cId="3758730565" sldId="283"/>
            <ac:spMk id="7" creationId="{9FF91BCD-FE0D-4B31-8CEA-17A449B2B9E7}"/>
          </ac:spMkLst>
        </pc:spChg>
        <pc:spChg chg="add del">
          <ac:chgData name="Luis G." userId="329a8d65194bf3fd" providerId="LiveId" clId="{EB308E2A-D64F-42A1-BB71-8D691106C58E}" dt="2018-07-24T14:52:11.656" v="718"/>
          <ac:spMkLst>
            <pc:docMk/>
            <pc:sldMk cId="3758730565" sldId="283"/>
            <ac:spMk id="8" creationId="{0AC45E0B-1AB3-4C6F-8563-3F76F6B22309}"/>
          </ac:spMkLst>
        </pc:spChg>
        <pc:picChg chg="del">
          <ac:chgData name="Luis G." userId="329a8d65194bf3fd" providerId="LiveId" clId="{EB308E2A-D64F-42A1-BB71-8D691106C58E}" dt="2018-07-24T14:48:51.962" v="498" actId="478"/>
          <ac:picMkLst>
            <pc:docMk/>
            <pc:sldMk cId="3758730565" sldId="283"/>
            <ac:picMk id="4" creationId="{98F28E17-1260-4678-86D4-0B6C2AE61A62}"/>
          </ac:picMkLst>
        </pc:picChg>
        <pc:picChg chg="add mod">
          <ac:chgData name="Luis G." userId="329a8d65194bf3fd" providerId="LiveId" clId="{EB308E2A-D64F-42A1-BB71-8D691106C58E}" dt="2018-07-24T14:49:42.799" v="514" actId="14100"/>
          <ac:picMkLst>
            <pc:docMk/>
            <pc:sldMk cId="3758730565" sldId="283"/>
            <ac:picMk id="6" creationId="{3F243337-F4E0-424D-B882-71E88091A836}"/>
          </ac:picMkLst>
        </pc:picChg>
        <pc:picChg chg="add mod">
          <ac:chgData name="Luis G." userId="329a8d65194bf3fd" providerId="LiveId" clId="{EB308E2A-D64F-42A1-BB71-8D691106C58E}" dt="2018-07-24T14:49:42.799" v="514" actId="14100"/>
          <ac:picMkLst>
            <pc:docMk/>
            <pc:sldMk cId="3758730565" sldId="283"/>
            <ac:picMk id="2050" creationId="{45568D98-3E88-4263-A821-7A35B43E20DE}"/>
          </ac:picMkLst>
        </pc:picChg>
      </pc:sldChg>
      <pc:sldChg chg="del">
        <pc:chgData name="Luis G." userId="329a8d65194bf3fd" providerId="LiveId" clId="{EB308E2A-D64F-42A1-BB71-8D691106C58E}" dt="2018-07-24T15:11:44.672" v="1130" actId="2696"/>
        <pc:sldMkLst>
          <pc:docMk/>
          <pc:sldMk cId="4054027401" sldId="284"/>
        </pc:sldMkLst>
      </pc:sldChg>
      <pc:sldChg chg="addSp delSp modSp ord">
        <pc:chgData name="Luis G." userId="329a8d65194bf3fd" providerId="LiveId" clId="{EB308E2A-D64F-42A1-BB71-8D691106C58E}" dt="2018-07-24T15:11:40.026" v="1129"/>
        <pc:sldMkLst>
          <pc:docMk/>
          <pc:sldMk cId="3780087676" sldId="285"/>
        </pc:sldMkLst>
        <pc:spChg chg="mod">
          <ac:chgData name="Luis G." userId="329a8d65194bf3fd" providerId="LiveId" clId="{EB308E2A-D64F-42A1-BB71-8D691106C58E}" dt="2018-07-24T14:43:45.784" v="463" actId="20577"/>
          <ac:spMkLst>
            <pc:docMk/>
            <pc:sldMk cId="3780087676" sldId="285"/>
            <ac:spMk id="5" creationId="{F45AAC1F-C835-4279-8CEA-700F9A21264A}"/>
          </ac:spMkLst>
        </pc:spChg>
        <pc:spChg chg="mod">
          <ac:chgData name="Luis G." userId="329a8d65194bf3fd" providerId="LiveId" clId="{EB308E2A-D64F-42A1-BB71-8D691106C58E}" dt="2018-07-24T14:43:42.360" v="462" actId="1076"/>
          <ac:spMkLst>
            <pc:docMk/>
            <pc:sldMk cId="3780087676" sldId="285"/>
            <ac:spMk id="8" creationId="{7D2E93DC-21F3-410C-9543-0A3CA26DA812}"/>
          </ac:spMkLst>
        </pc:spChg>
        <pc:spChg chg="del mod">
          <ac:chgData name="Luis G." userId="329a8d65194bf3fd" providerId="LiveId" clId="{EB308E2A-D64F-42A1-BB71-8D691106C58E}" dt="2018-07-24T14:43:38.436" v="461" actId="478"/>
          <ac:spMkLst>
            <pc:docMk/>
            <pc:sldMk cId="3780087676" sldId="285"/>
            <ac:spMk id="9" creationId="{6A890522-AB2D-477A-89C5-BF3DD21E4D4B}"/>
          </ac:spMkLst>
        </pc:spChg>
        <pc:picChg chg="del">
          <ac:chgData name="Luis G." userId="329a8d65194bf3fd" providerId="LiveId" clId="{EB308E2A-D64F-42A1-BB71-8D691106C58E}" dt="2018-07-24T14:43:49.381" v="464" actId="478"/>
          <ac:picMkLst>
            <pc:docMk/>
            <pc:sldMk cId="3780087676" sldId="285"/>
            <ac:picMk id="2" creationId="{968EB1DB-C2C8-4892-BCD0-1F7D9C101C31}"/>
          </ac:picMkLst>
        </pc:picChg>
        <pc:picChg chg="del">
          <ac:chgData name="Luis G." userId="329a8d65194bf3fd" providerId="LiveId" clId="{EB308E2A-D64F-42A1-BB71-8D691106C58E}" dt="2018-07-24T14:43:50.450" v="466" actId="478"/>
          <ac:picMkLst>
            <pc:docMk/>
            <pc:sldMk cId="3780087676" sldId="285"/>
            <ac:picMk id="3" creationId="{8189ACC3-2117-4F0C-8E15-3A194D3BDAD5}"/>
          </ac:picMkLst>
        </pc:picChg>
        <pc:picChg chg="del">
          <ac:chgData name="Luis G." userId="329a8d65194bf3fd" providerId="LiveId" clId="{EB308E2A-D64F-42A1-BB71-8D691106C58E}" dt="2018-07-24T14:43:49.874" v="465" actId="478"/>
          <ac:picMkLst>
            <pc:docMk/>
            <pc:sldMk cId="3780087676" sldId="285"/>
            <ac:picMk id="4" creationId="{F764EE26-5F67-459E-BA0B-1209AE36C4B7}"/>
          </ac:picMkLst>
        </pc:picChg>
        <pc:picChg chg="add mod">
          <ac:chgData name="Luis G." userId="329a8d65194bf3fd" providerId="LiveId" clId="{EB308E2A-D64F-42A1-BB71-8D691106C58E}" dt="2018-07-24T14:47:18.617" v="492" actId="1076"/>
          <ac:picMkLst>
            <pc:docMk/>
            <pc:sldMk cId="3780087676" sldId="285"/>
            <ac:picMk id="1026" creationId="{BB98D3C9-7828-4CFB-8866-9586C528C373}"/>
          </ac:picMkLst>
        </pc:picChg>
        <pc:picChg chg="add mod">
          <ac:chgData name="Luis G." userId="329a8d65194bf3fd" providerId="LiveId" clId="{EB308E2A-D64F-42A1-BB71-8D691106C58E}" dt="2018-07-24T14:47:18.617" v="492" actId="1076"/>
          <ac:picMkLst>
            <pc:docMk/>
            <pc:sldMk cId="3780087676" sldId="285"/>
            <ac:picMk id="1028" creationId="{02AB6787-F13E-4CCA-887A-A4A496B15B3C}"/>
          </ac:picMkLst>
        </pc:picChg>
        <pc:picChg chg="add mod">
          <ac:chgData name="Luis G." userId="329a8d65194bf3fd" providerId="LiveId" clId="{EB308E2A-D64F-42A1-BB71-8D691106C58E}" dt="2018-07-24T14:47:18.617" v="492" actId="1076"/>
          <ac:picMkLst>
            <pc:docMk/>
            <pc:sldMk cId="3780087676" sldId="285"/>
            <ac:picMk id="1030" creationId="{5457DE6B-DED4-4B35-9440-4B3ACFBC6215}"/>
          </ac:picMkLst>
        </pc:picChg>
      </pc:sldChg>
      <pc:sldChg chg="addSp delSp modSp del">
        <pc:chgData name="Luis G." userId="329a8d65194bf3fd" providerId="LiveId" clId="{EB308E2A-D64F-42A1-BB71-8D691106C58E}" dt="2018-07-24T15:11:50.602" v="1132" actId="2696"/>
        <pc:sldMkLst>
          <pc:docMk/>
          <pc:sldMk cId="4013778280" sldId="286"/>
        </pc:sldMkLst>
        <pc:spChg chg="add del mod">
          <ac:chgData name="Luis G." userId="329a8d65194bf3fd" providerId="LiveId" clId="{EB308E2A-D64F-42A1-BB71-8D691106C58E}" dt="2018-07-24T14:58:02.256" v="770" actId="1076"/>
          <ac:spMkLst>
            <pc:docMk/>
            <pc:sldMk cId="4013778280" sldId="286"/>
            <ac:spMk id="5" creationId="{0A6A8CC4-DD51-4CEF-BF29-E316A8AA578D}"/>
          </ac:spMkLst>
        </pc:spChg>
        <pc:picChg chg="del">
          <ac:chgData name="Luis G." userId="329a8d65194bf3fd" providerId="LiveId" clId="{EB308E2A-D64F-42A1-BB71-8D691106C58E}" dt="2018-07-24T14:56:45.325" v="738" actId="478"/>
          <ac:picMkLst>
            <pc:docMk/>
            <pc:sldMk cId="4013778280" sldId="286"/>
            <ac:picMk id="2" creationId="{0955E274-CAC6-4BB1-BDF6-C796DBFC31DB}"/>
          </ac:picMkLst>
        </pc:picChg>
        <pc:picChg chg="del">
          <ac:chgData name="Luis G." userId="329a8d65194bf3fd" providerId="LiveId" clId="{EB308E2A-D64F-42A1-BB71-8D691106C58E}" dt="2018-07-24T14:57:18.989" v="742" actId="478"/>
          <ac:picMkLst>
            <pc:docMk/>
            <pc:sldMk cId="4013778280" sldId="286"/>
            <ac:picMk id="4" creationId="{8E1E8678-B8C4-47F3-AD35-1FAD97569D96}"/>
          </ac:picMkLst>
        </pc:picChg>
        <pc:picChg chg="add del mod">
          <ac:chgData name="Luis G." userId="329a8d65194bf3fd" providerId="LiveId" clId="{EB308E2A-D64F-42A1-BB71-8D691106C58E}" dt="2018-07-24T14:56:51.744" v="741" actId="478"/>
          <ac:picMkLst>
            <pc:docMk/>
            <pc:sldMk cId="4013778280" sldId="286"/>
            <ac:picMk id="3074" creationId="{658A16C3-B94C-49E5-94A9-5DA9AC796762}"/>
          </ac:picMkLst>
        </pc:picChg>
        <pc:picChg chg="add del">
          <ac:chgData name="Luis G." userId="329a8d65194bf3fd" providerId="LiveId" clId="{EB308E2A-D64F-42A1-BB71-8D691106C58E}" dt="2018-07-24T14:57:34.031" v="758" actId="478"/>
          <ac:picMkLst>
            <pc:docMk/>
            <pc:sldMk cId="4013778280" sldId="286"/>
            <ac:picMk id="3076" creationId="{846A7E6D-2743-4E62-9B4D-7DFEDF0DDE84}"/>
          </ac:picMkLst>
        </pc:picChg>
      </pc:sldChg>
      <pc:sldChg chg="del">
        <pc:chgData name="Luis G." userId="329a8d65194bf3fd" providerId="LiveId" clId="{EB308E2A-D64F-42A1-BB71-8D691106C58E}" dt="2018-07-24T15:11:46.667" v="1131" actId="2696"/>
        <pc:sldMkLst>
          <pc:docMk/>
          <pc:sldMk cId="1668927741" sldId="287"/>
        </pc:sldMkLst>
      </pc:sldChg>
      <pc:sldChg chg="addSp delSp modSp add">
        <pc:chgData name="Luis G." userId="329a8d65194bf3fd" providerId="LiveId" clId="{EB308E2A-D64F-42A1-BB71-8D691106C58E}" dt="2018-07-24T15:10:50.504" v="1124" actId="403"/>
        <pc:sldMkLst>
          <pc:docMk/>
          <pc:sldMk cId="4050770868" sldId="288"/>
        </pc:sldMkLst>
        <pc:spChg chg="mod">
          <ac:chgData name="Luis G." userId="329a8d65194bf3fd" providerId="LiveId" clId="{EB308E2A-D64F-42A1-BB71-8D691106C58E}" dt="2018-07-24T15:09:14.575" v="994" actId="20577"/>
          <ac:spMkLst>
            <pc:docMk/>
            <pc:sldMk cId="4050770868" sldId="288"/>
            <ac:spMk id="2" creationId="{E720D70F-85B8-4D52-8925-EDE0609A616A}"/>
          </ac:spMkLst>
        </pc:spChg>
        <pc:spChg chg="mod">
          <ac:chgData name="Luis G." userId="329a8d65194bf3fd" providerId="LiveId" clId="{EB308E2A-D64F-42A1-BB71-8D691106C58E}" dt="2018-07-24T15:10:50.504" v="1124" actId="403"/>
          <ac:spMkLst>
            <pc:docMk/>
            <pc:sldMk cId="4050770868" sldId="288"/>
            <ac:spMk id="5" creationId="{8A8B64E9-A390-461B-91F9-FE86B7D2B620}"/>
          </ac:spMkLst>
        </pc:spChg>
        <pc:picChg chg="add mod">
          <ac:chgData name="Luis G." userId="329a8d65194bf3fd" providerId="LiveId" clId="{EB308E2A-D64F-42A1-BB71-8D691106C58E}" dt="2018-07-24T15:05:45.960" v="905" actId="1076"/>
          <ac:picMkLst>
            <pc:docMk/>
            <pc:sldMk cId="4050770868" sldId="288"/>
            <ac:picMk id="4" creationId="{056FA320-14C2-42C5-9289-D89F12134C3C}"/>
          </ac:picMkLst>
        </pc:picChg>
        <pc:picChg chg="del">
          <ac:chgData name="Luis G." userId="329a8d65194bf3fd" providerId="LiveId" clId="{EB308E2A-D64F-42A1-BB71-8D691106C58E}" dt="2018-07-24T15:03:53.575" v="888" actId="478"/>
          <ac:picMkLst>
            <pc:docMk/>
            <pc:sldMk cId="4050770868" sldId="288"/>
            <ac:picMk id="6" creationId="{3F243337-F4E0-424D-B882-71E88091A836}"/>
          </ac:picMkLst>
        </pc:picChg>
        <pc:picChg chg="del">
          <ac:chgData name="Luis G." userId="329a8d65194bf3fd" providerId="LiveId" clId="{EB308E2A-D64F-42A1-BB71-8D691106C58E}" dt="2018-07-24T15:03:50.540" v="887" actId="478"/>
          <ac:picMkLst>
            <pc:docMk/>
            <pc:sldMk cId="4050770868" sldId="288"/>
            <ac:picMk id="2050" creationId="{45568D98-3E88-4263-A821-7A35B43E20DE}"/>
          </ac:picMkLst>
        </pc:picChg>
        <pc:picChg chg="add del mod">
          <ac:chgData name="Luis G." userId="329a8d65194bf3fd" providerId="LiveId" clId="{EB308E2A-D64F-42A1-BB71-8D691106C58E}" dt="2018-07-24T15:04:35.477" v="894" actId="478"/>
          <ac:picMkLst>
            <pc:docMk/>
            <pc:sldMk cId="4050770868" sldId="288"/>
            <ac:picMk id="4098" creationId="{0E3BDC5C-06DE-4E37-B76A-1A85C4E03FDA}"/>
          </ac:picMkLst>
        </pc:picChg>
        <pc:picChg chg="add mod">
          <ac:chgData name="Luis G." userId="329a8d65194bf3fd" providerId="LiveId" clId="{EB308E2A-D64F-42A1-BB71-8D691106C58E}" dt="2018-07-24T15:05:49.440" v="907" actId="1076"/>
          <ac:picMkLst>
            <pc:docMk/>
            <pc:sldMk cId="4050770868" sldId="288"/>
            <ac:picMk id="4100" creationId="{D4696BEF-4563-488C-825C-05BB19EA2FB9}"/>
          </ac:picMkLst>
        </pc:picChg>
      </pc:sldChg>
      <pc:sldChg chg="addSp delSp modSp add">
        <pc:chgData name="Luis G." userId="329a8d65194bf3fd" providerId="LiveId" clId="{EB308E2A-D64F-42A1-BB71-8D691106C58E}" dt="2018-07-24T15:11:00.475" v="1125" actId="207"/>
        <pc:sldMkLst>
          <pc:docMk/>
          <pc:sldMk cId="898212127" sldId="289"/>
        </pc:sldMkLst>
        <pc:spChg chg="mod">
          <ac:chgData name="Luis G." userId="329a8d65194bf3fd" providerId="LiveId" clId="{EB308E2A-D64F-42A1-BB71-8D691106C58E}" dt="2018-07-24T15:09:41.037" v="1006"/>
          <ac:spMkLst>
            <pc:docMk/>
            <pc:sldMk cId="898212127" sldId="289"/>
            <ac:spMk id="2" creationId="{E720D70F-85B8-4D52-8925-EDE0609A616A}"/>
          </ac:spMkLst>
        </pc:spChg>
        <pc:spChg chg="mod">
          <ac:chgData name="Luis G." userId="329a8d65194bf3fd" providerId="LiveId" clId="{EB308E2A-D64F-42A1-BB71-8D691106C58E}" dt="2018-07-24T15:11:00.475" v="1125" actId="207"/>
          <ac:spMkLst>
            <pc:docMk/>
            <pc:sldMk cId="898212127" sldId="289"/>
            <ac:spMk id="5" creationId="{8A8B64E9-A390-461B-91F9-FE86B7D2B620}"/>
          </ac:spMkLst>
        </pc:spChg>
        <pc:spChg chg="add del">
          <ac:chgData name="Luis G." userId="329a8d65194bf3fd" providerId="LiveId" clId="{EB308E2A-D64F-42A1-BB71-8D691106C58E}" dt="2018-07-24T15:07:15.807" v="958"/>
          <ac:spMkLst>
            <pc:docMk/>
            <pc:sldMk cId="898212127" sldId="289"/>
            <ac:spMk id="6" creationId="{A0333EF7-02FE-4799-A40F-B6B0EFFEBF20}"/>
          </ac:spMkLst>
        </pc:spChg>
        <pc:spChg chg="add del">
          <ac:chgData name="Luis G." userId="329a8d65194bf3fd" providerId="LiveId" clId="{EB308E2A-D64F-42A1-BB71-8D691106C58E}" dt="2018-07-24T15:07:42.295" v="960"/>
          <ac:spMkLst>
            <pc:docMk/>
            <pc:sldMk cId="898212127" sldId="289"/>
            <ac:spMk id="7" creationId="{AF014C55-EA85-4178-B4D5-77D18B6E7BE8}"/>
          </ac:spMkLst>
        </pc:spChg>
        <pc:picChg chg="del">
          <ac:chgData name="Luis G." userId="329a8d65194bf3fd" providerId="LiveId" clId="{EB308E2A-D64F-42A1-BB71-8D691106C58E}" dt="2018-07-24T15:06:03.240" v="910" actId="478"/>
          <ac:picMkLst>
            <pc:docMk/>
            <pc:sldMk cId="898212127" sldId="289"/>
            <ac:picMk id="4" creationId="{056FA320-14C2-42C5-9289-D89F12134C3C}"/>
          </ac:picMkLst>
        </pc:picChg>
        <pc:picChg chg="del">
          <ac:chgData name="Luis G." userId="329a8d65194bf3fd" providerId="LiveId" clId="{EB308E2A-D64F-42A1-BB71-8D691106C58E}" dt="2018-07-24T15:06:02.499" v="909" actId="478"/>
          <ac:picMkLst>
            <pc:docMk/>
            <pc:sldMk cId="898212127" sldId="289"/>
            <ac:picMk id="4100" creationId="{D4696BEF-4563-488C-825C-05BB19EA2FB9}"/>
          </ac:picMkLst>
        </pc:picChg>
        <pc:picChg chg="add mod">
          <ac:chgData name="Luis G." userId="329a8d65194bf3fd" providerId="LiveId" clId="{EB308E2A-D64F-42A1-BB71-8D691106C58E}" dt="2018-07-24T15:08:26.313" v="972" actId="1076"/>
          <ac:picMkLst>
            <pc:docMk/>
            <pc:sldMk cId="898212127" sldId="289"/>
            <ac:picMk id="5124" creationId="{FAD7AB38-88D2-4E6F-B0F6-20754C9A10A8}"/>
          </ac:picMkLst>
        </pc:picChg>
        <pc:picChg chg="add mod">
          <ac:chgData name="Luis G." userId="329a8d65194bf3fd" providerId="LiveId" clId="{EB308E2A-D64F-42A1-BB71-8D691106C58E}" dt="2018-07-24T15:08:21.730" v="971" actId="1076"/>
          <ac:picMkLst>
            <pc:docMk/>
            <pc:sldMk cId="898212127" sldId="289"/>
            <ac:picMk id="5126" creationId="{EB798AC0-8A6D-44C2-A7F2-8C9FB60381D6}"/>
          </ac:picMkLst>
        </pc:picChg>
      </pc:sldChg>
    </pc:docChg>
  </pc:docChgLst>
  <pc:docChgLst>
    <pc:chgData name="Luis G." userId="329a8d65194bf3fd" providerId="LiveId" clId="{5477B20A-9658-4ACC-B421-F4A05C4609AC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3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9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6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2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C52F-922E-48A6-ADFC-B85983CD5C89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E6CA-A48C-4DE6-9630-E67F4968439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7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uersolaconsultoria.com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quipotel.com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oc.org.br/" TargetMode="External"/><Relationship Id="rId7" Type="http://schemas.openxmlformats.org/officeDocument/2006/relationships/hyperlink" Target="http://www.turismo.gov.br/turismo/o_ministerio/embratur/" TargetMode="External"/><Relationship Id="rId2" Type="http://schemas.openxmlformats.org/officeDocument/2006/relationships/hyperlink" Target="http://www.revistaeventos.com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caworld.com/" TargetMode="External"/><Relationship Id="rId5" Type="http://schemas.openxmlformats.org/officeDocument/2006/relationships/hyperlink" Target="http://www.mpi.org/" TargetMode="External"/><Relationship Id="rId4" Type="http://schemas.openxmlformats.org/officeDocument/2006/relationships/hyperlink" Target="http://www.ubrafe.org.br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rasil.gastronomia.com/" TargetMode="External"/><Relationship Id="rId2" Type="http://schemas.openxmlformats.org/officeDocument/2006/relationships/hyperlink" Target="https://abrafesta.com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zinhaprofissional.com.br/event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uis_ggc@hot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64135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EVENTOS GASTRONÔMICOS E MONTAGENS DE CARDÁPIO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BC3F76D-AA33-4C87-95E8-019E0AD6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97" y="325067"/>
            <a:ext cx="7129806" cy="30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8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0D70F-85B8-4D52-8925-EDE0609A616A}"/>
              </a:ext>
            </a:extLst>
          </p:cNvPr>
          <p:cNvSpPr txBox="1">
            <a:spLocks/>
          </p:cNvSpPr>
          <p:nvPr/>
        </p:nvSpPr>
        <p:spPr>
          <a:xfrm>
            <a:off x="838199" y="560894"/>
            <a:ext cx="11152695" cy="1016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EVENTO INTEGRAÇÃO “</a:t>
            </a:r>
            <a:r>
              <a:rPr lang="pt-BR" b="1" dirty="0">
                <a:solidFill>
                  <a:srgbClr val="FF0000"/>
                </a:solidFill>
              </a:rPr>
              <a:t>WELCOME”     14/08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168582-E775-4125-9146-035D82351E6B}"/>
              </a:ext>
            </a:extLst>
          </p:cNvPr>
          <p:cNvSpPr txBox="1">
            <a:spLocks/>
          </p:cNvSpPr>
          <p:nvPr/>
        </p:nvSpPr>
        <p:spPr>
          <a:xfrm>
            <a:off x="320511" y="1476834"/>
            <a:ext cx="5482747" cy="4820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8B64E9-A390-461B-91F9-FE86B7D2B620}"/>
              </a:ext>
            </a:extLst>
          </p:cNvPr>
          <p:cNvSpPr/>
          <p:nvPr/>
        </p:nvSpPr>
        <p:spPr>
          <a:xfrm>
            <a:off x="259701" y="1489761"/>
            <a:ext cx="65232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Projeto Interdisciplinar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Eventos Gastronômicos e Montagens de Cardápios  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&amp;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Cozinha Internacional Clássica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Tema: Coquetel com Tapas</a:t>
            </a:r>
          </a:p>
          <a:p>
            <a:pPr algn="ctr"/>
            <a:endParaRPr lang="pt-BR" sz="2400" b="1" dirty="0"/>
          </a:p>
          <a:p>
            <a:pPr algn="just"/>
            <a:r>
              <a:rPr lang="pt-BR" sz="2000" b="1" i="1" dirty="0"/>
              <a:t>Tapas, na Espanha, são aperitivos servidos em bares e restaurantes, geralmente acompanhados por uma bebida, que pode ser alcoólica ou não. Entretanto as tapas são muito mais que simples aperitivos ou petiscos, sendo elas um costume secular e rodeado de teorias e lendas de sua real origem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</p:txBody>
      </p:sp>
      <p:pic>
        <p:nvPicPr>
          <p:cNvPr id="2050" name="Picture 2" descr="Resultado de imagem para tapas espanholas">
            <a:extLst>
              <a:ext uri="{FF2B5EF4-FFF2-40B4-BE49-F238E27FC236}">
                <a16:creationId xmlns:a16="http://schemas.microsoft.com/office/drawing/2014/main" id="{45568D98-3E88-4263-A821-7A35B43E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65" y="1327742"/>
            <a:ext cx="3838840" cy="25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243337-F4E0-424D-B882-71E88091A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465" y="4156160"/>
            <a:ext cx="3838839" cy="25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3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0D70F-85B8-4D52-8925-EDE0609A616A}"/>
              </a:ext>
            </a:extLst>
          </p:cNvPr>
          <p:cNvSpPr txBox="1">
            <a:spLocks/>
          </p:cNvSpPr>
          <p:nvPr/>
        </p:nvSpPr>
        <p:spPr>
          <a:xfrm>
            <a:off x="838199" y="560894"/>
            <a:ext cx="11152695" cy="1016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PALESTRA     21/08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168582-E775-4125-9146-035D82351E6B}"/>
              </a:ext>
            </a:extLst>
          </p:cNvPr>
          <p:cNvSpPr txBox="1">
            <a:spLocks/>
          </p:cNvSpPr>
          <p:nvPr/>
        </p:nvSpPr>
        <p:spPr>
          <a:xfrm>
            <a:off x="320511" y="1476834"/>
            <a:ext cx="5482747" cy="4820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8B64E9-A390-461B-91F9-FE86B7D2B620}"/>
              </a:ext>
            </a:extLst>
          </p:cNvPr>
          <p:cNvSpPr/>
          <p:nvPr/>
        </p:nvSpPr>
        <p:spPr>
          <a:xfrm>
            <a:off x="259701" y="1489761"/>
            <a:ext cx="652323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Palestrantes: </a:t>
            </a:r>
            <a:r>
              <a:rPr lang="pt-BR" sz="2800" b="1" dirty="0" err="1">
                <a:solidFill>
                  <a:srgbClr val="FF0000"/>
                </a:solidFill>
              </a:rPr>
              <a:t>Guersola</a:t>
            </a:r>
            <a:r>
              <a:rPr lang="pt-BR" sz="2800" b="1" dirty="0">
                <a:solidFill>
                  <a:srgbClr val="FF0000"/>
                </a:solidFill>
              </a:rPr>
              <a:t> Consultoria &amp; Assessoria - Empreendimentos Gastronômicos</a:t>
            </a:r>
          </a:p>
          <a:p>
            <a:endParaRPr lang="pt-BR" sz="2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Flávio </a:t>
            </a:r>
            <a:r>
              <a:rPr lang="pt-BR" sz="2800" b="1" dirty="0" err="1"/>
              <a:t>Guersola</a:t>
            </a:r>
            <a:endParaRPr lang="pt-B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Adalberto Santos</a:t>
            </a:r>
          </a:p>
          <a:p>
            <a:endParaRPr lang="pt-BR" sz="2800" b="1" dirty="0">
              <a:solidFill>
                <a:srgbClr val="FF0000"/>
              </a:solidFill>
            </a:endParaRPr>
          </a:p>
          <a:p>
            <a:r>
              <a:rPr lang="pt-BR" sz="2800" b="1" dirty="0"/>
              <a:t>Tema: </a:t>
            </a:r>
            <a:r>
              <a:rPr lang="pt-BR" sz="2800" b="1" dirty="0">
                <a:solidFill>
                  <a:srgbClr val="FF0000"/>
                </a:solidFill>
              </a:rPr>
              <a:t>Engenharia de Cardápios</a:t>
            </a:r>
          </a:p>
          <a:p>
            <a:endParaRPr lang="pt-BR" sz="2800" b="1" dirty="0">
              <a:solidFill>
                <a:srgbClr val="FF0000"/>
              </a:solidFill>
            </a:endParaRPr>
          </a:p>
          <a:p>
            <a:r>
              <a:rPr lang="pt-BR" sz="2800" b="1" dirty="0">
                <a:solidFill>
                  <a:srgbClr val="FF0000"/>
                </a:solidFill>
                <a:hlinkClick r:id="rId2"/>
              </a:rPr>
              <a:t>https://www.guersolaconsultoria.com.br/</a:t>
            </a:r>
            <a:r>
              <a:rPr lang="pt-BR" sz="28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6FA320-14C2-42C5-9289-D89F1213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85" y="0"/>
            <a:ext cx="3733516" cy="3605656"/>
          </a:xfrm>
          <a:prstGeom prst="rect">
            <a:avLst/>
          </a:prstGeom>
        </p:spPr>
      </p:pic>
      <p:pic>
        <p:nvPicPr>
          <p:cNvPr id="4100" name="Picture 4" descr="Resultado de imagem para cardapios">
            <a:extLst>
              <a:ext uri="{FF2B5EF4-FFF2-40B4-BE49-F238E27FC236}">
                <a16:creationId xmlns:a16="http://schemas.microsoft.com/office/drawing/2014/main" id="{D4696BEF-4563-488C-825C-05BB19EA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13" y="3605656"/>
            <a:ext cx="3835588" cy="30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7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0D70F-85B8-4D52-8925-EDE0609A616A}"/>
              </a:ext>
            </a:extLst>
          </p:cNvPr>
          <p:cNvSpPr txBox="1">
            <a:spLocks/>
          </p:cNvSpPr>
          <p:nvPr/>
        </p:nvSpPr>
        <p:spPr>
          <a:xfrm>
            <a:off x="838199" y="560894"/>
            <a:ext cx="11152695" cy="1016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VISITA TÉCNICA:     </a:t>
            </a:r>
            <a:r>
              <a:rPr lang="pt-BR" b="1" dirty="0">
                <a:solidFill>
                  <a:srgbClr val="FF0000"/>
                </a:solidFill>
              </a:rPr>
              <a:t>18/09</a:t>
            </a:r>
            <a:r>
              <a:rPr lang="pt-BR" dirty="0"/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168582-E775-4125-9146-035D82351E6B}"/>
              </a:ext>
            </a:extLst>
          </p:cNvPr>
          <p:cNvSpPr txBox="1">
            <a:spLocks/>
          </p:cNvSpPr>
          <p:nvPr/>
        </p:nvSpPr>
        <p:spPr>
          <a:xfrm>
            <a:off x="320511" y="1476834"/>
            <a:ext cx="5482747" cy="4820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8B64E9-A390-461B-91F9-FE86B7D2B620}"/>
              </a:ext>
            </a:extLst>
          </p:cNvPr>
          <p:cNvSpPr/>
          <p:nvPr/>
        </p:nvSpPr>
        <p:spPr>
          <a:xfrm>
            <a:off x="320511" y="2407795"/>
            <a:ext cx="6523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Local: </a:t>
            </a:r>
            <a:r>
              <a:rPr lang="pt-BR" sz="3200" dirty="0" err="1">
                <a:solidFill>
                  <a:srgbClr val="FF0000"/>
                </a:solidFill>
              </a:rPr>
              <a:t>Equipotel</a:t>
            </a:r>
            <a:endParaRPr lang="pt-BR" sz="3200" dirty="0">
              <a:solidFill>
                <a:srgbClr val="FF0000"/>
              </a:solidFill>
            </a:endParaRPr>
          </a:p>
          <a:p>
            <a:endParaRPr lang="pt-BR" sz="3200" b="1" dirty="0"/>
          </a:p>
          <a:p>
            <a:r>
              <a:rPr lang="pt-BR" sz="3200" b="1" dirty="0"/>
              <a:t>Credenciamento antecipado:</a:t>
            </a:r>
          </a:p>
          <a:p>
            <a:r>
              <a:rPr lang="pt-BR" sz="3200" b="1" dirty="0">
                <a:hlinkClick r:id="rId2"/>
              </a:rPr>
              <a:t>www.equipotel.com.br</a:t>
            </a:r>
            <a:endParaRPr lang="pt-BR" sz="3200" b="1" dirty="0"/>
          </a:p>
          <a:p>
            <a:endParaRPr lang="pt-BR" sz="3200" b="1" dirty="0"/>
          </a:p>
          <a:p>
            <a:r>
              <a:rPr lang="pt-BR" sz="3200" b="1" dirty="0"/>
              <a:t>Atividade realização de um relatório </a:t>
            </a:r>
          </a:p>
          <a:p>
            <a:pPr algn="ctr"/>
            <a:endParaRPr lang="pt-BR" sz="2400" b="1" dirty="0"/>
          </a:p>
        </p:txBody>
      </p:sp>
      <p:pic>
        <p:nvPicPr>
          <p:cNvPr id="5124" name="Picture 4" descr="Resultado de imagem para equipotel">
            <a:extLst>
              <a:ext uri="{FF2B5EF4-FFF2-40B4-BE49-F238E27FC236}">
                <a16:creationId xmlns:a16="http://schemas.microsoft.com/office/drawing/2014/main" id="{FAD7AB38-88D2-4E6F-B0F6-20754C9A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75" y="1033885"/>
            <a:ext cx="4648201" cy="2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equipotel">
            <a:extLst>
              <a:ext uri="{FF2B5EF4-FFF2-40B4-BE49-F238E27FC236}">
                <a16:creationId xmlns:a16="http://schemas.microsoft.com/office/drawing/2014/main" id="{EB798AC0-8A6D-44C2-A7F2-8C9FB603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30" y="3944204"/>
            <a:ext cx="4241540" cy="24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1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45AAC1F-C835-4279-8CEA-700F9A21264A}"/>
              </a:ext>
            </a:extLst>
          </p:cNvPr>
          <p:cNvSpPr txBox="1">
            <a:spLocks/>
          </p:cNvSpPr>
          <p:nvPr/>
        </p:nvSpPr>
        <p:spPr>
          <a:xfrm>
            <a:off x="664199" y="579944"/>
            <a:ext cx="11152695" cy="1016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EVENTO FINAL – </a:t>
            </a:r>
            <a:r>
              <a:rPr lang="pt-BR" dirty="0">
                <a:solidFill>
                  <a:srgbClr val="FF0000"/>
                </a:solidFill>
              </a:rPr>
              <a:t>JANTAR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D2E93DC-21F3-410C-9543-0A3CA26DA812}"/>
              </a:ext>
            </a:extLst>
          </p:cNvPr>
          <p:cNvSpPr txBox="1">
            <a:spLocks/>
          </p:cNvSpPr>
          <p:nvPr/>
        </p:nvSpPr>
        <p:spPr>
          <a:xfrm>
            <a:off x="390249" y="49524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FF0000"/>
                </a:solidFill>
              </a:rPr>
              <a:t>Temas: a definir</a:t>
            </a:r>
          </a:p>
          <a:p>
            <a:r>
              <a:rPr lang="pt-BR" dirty="0">
                <a:solidFill>
                  <a:srgbClr val="FF0000"/>
                </a:solidFill>
              </a:rPr>
              <a:t>Datas: a definir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m para jantar">
            <a:extLst>
              <a:ext uri="{FF2B5EF4-FFF2-40B4-BE49-F238E27FC236}">
                <a16:creationId xmlns:a16="http://schemas.microsoft.com/office/drawing/2014/main" id="{BB98D3C9-7828-4CFB-8866-9586C528C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0" y="1905507"/>
            <a:ext cx="3817527" cy="23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jantar">
            <a:extLst>
              <a:ext uri="{FF2B5EF4-FFF2-40B4-BE49-F238E27FC236}">
                <a16:creationId xmlns:a16="http://schemas.microsoft.com/office/drawing/2014/main" id="{02AB6787-F13E-4CCA-887A-A4A496B1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18" y="1893115"/>
            <a:ext cx="3800412" cy="23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jantar italiano">
            <a:extLst>
              <a:ext uri="{FF2B5EF4-FFF2-40B4-BE49-F238E27FC236}">
                <a16:creationId xmlns:a16="http://schemas.microsoft.com/office/drawing/2014/main" id="{5457DE6B-DED4-4B35-9440-4B3ACFBC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21" y="1888942"/>
            <a:ext cx="3800413" cy="23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8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/>
          <a:lstStyle/>
          <a:p>
            <a:r>
              <a:rPr lang="pt-BR" dirty="0"/>
              <a:t>BIBLIOGRAFIA: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03200" y="1320801"/>
            <a:ext cx="11749988" cy="54483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pt-BR" b="1" dirty="0"/>
              <a:t>Festas e recepções: gastronomia, organização e cerimonial </a:t>
            </a:r>
            <a:r>
              <a:rPr lang="pt-BR" dirty="0"/>
              <a:t>– Francisco Tommy </a:t>
            </a:r>
            <a:r>
              <a:rPr lang="pt-BR" dirty="0" err="1"/>
              <a:t>Freund</a:t>
            </a:r>
            <a:r>
              <a:rPr lang="pt-BR" dirty="0"/>
              <a:t> – Editora Senac.</a:t>
            </a:r>
          </a:p>
          <a:p>
            <a:pPr lvl="0"/>
            <a:r>
              <a:rPr lang="pt-BR" b="1" dirty="0"/>
              <a:t>Sou produtor de eventos: Diário de bordo para o aperfeiçoamento profissional </a:t>
            </a:r>
            <a:r>
              <a:rPr lang="pt-BR" dirty="0"/>
              <a:t>- Joel Reis – Editora Senac.</a:t>
            </a:r>
          </a:p>
          <a:p>
            <a:pPr lvl="0"/>
            <a:r>
              <a:rPr lang="pt-BR" b="1" dirty="0"/>
              <a:t>Banquetes e catering: arte, ciência e tecnologia </a:t>
            </a:r>
            <a:r>
              <a:rPr lang="pt-BR" dirty="0"/>
              <a:t>- Andrea </a:t>
            </a:r>
            <a:r>
              <a:rPr lang="pt-BR" dirty="0" err="1"/>
              <a:t>Quagliarella</a:t>
            </a:r>
            <a:r>
              <a:rPr lang="pt-BR" dirty="0"/>
              <a:t> ,  Franco </a:t>
            </a:r>
            <a:r>
              <a:rPr lang="pt-BR" dirty="0" err="1"/>
              <a:t>Luise</a:t>
            </a:r>
            <a:r>
              <a:rPr lang="pt-BR" dirty="0"/>
              <a:t> ,  Giuseppe </a:t>
            </a:r>
            <a:r>
              <a:rPr lang="pt-BR" dirty="0" err="1"/>
              <a:t>Vaccarini</a:t>
            </a:r>
            <a:r>
              <a:rPr lang="pt-BR" dirty="0"/>
              <a:t> ,  Luciano </a:t>
            </a:r>
            <a:r>
              <a:rPr lang="pt-BR" dirty="0" err="1"/>
              <a:t>Parolari</a:t>
            </a:r>
            <a:r>
              <a:rPr lang="pt-BR" dirty="0"/>
              <a:t> ,  </a:t>
            </a:r>
            <a:r>
              <a:rPr lang="pt-BR" dirty="0" err="1"/>
              <a:t>Raffaele</a:t>
            </a:r>
            <a:r>
              <a:rPr lang="pt-BR" dirty="0"/>
              <a:t> de Giuseppe ,  </a:t>
            </a:r>
            <a:r>
              <a:rPr lang="pt-BR" dirty="0" err="1"/>
              <a:t>Vito</a:t>
            </a:r>
            <a:r>
              <a:rPr lang="pt-BR" dirty="0"/>
              <a:t> </a:t>
            </a:r>
            <a:r>
              <a:rPr lang="pt-BR" dirty="0" err="1"/>
              <a:t>Matarrese</a:t>
            </a:r>
            <a:r>
              <a:rPr lang="pt-BR" dirty="0"/>
              <a:t>. – Editora Senac.</a:t>
            </a:r>
          </a:p>
          <a:p>
            <a:pPr lvl="0"/>
            <a:r>
              <a:rPr lang="pt-BR" b="1" dirty="0"/>
              <a:t>Manual de organização de banquetes </a:t>
            </a:r>
            <a:r>
              <a:rPr lang="pt-BR" dirty="0"/>
              <a:t>- Aristides de Oliveira Pacheco - Editora Senac</a:t>
            </a:r>
          </a:p>
          <a:p>
            <a:pPr lvl="0"/>
            <a:r>
              <a:rPr lang="pt-BR" b="1" dirty="0"/>
              <a:t>Passaporte para o Sabor</a:t>
            </a:r>
            <a:r>
              <a:rPr lang="pt-BR" dirty="0"/>
              <a:t> - Ronaldo Lopes Pontes Barreto  - Editora Senac.</a:t>
            </a:r>
          </a:p>
          <a:p>
            <a:pPr lvl="0"/>
            <a:r>
              <a:rPr lang="pt-BR" b="1" dirty="0" err="1"/>
              <a:t>Finger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“Sabor e Sofisticação Em </a:t>
            </a:r>
            <a:r>
              <a:rPr lang="pt-BR" b="1" dirty="0" err="1"/>
              <a:t>Miniporções</a:t>
            </a:r>
            <a:r>
              <a:rPr lang="pt-BR" b="1" dirty="0"/>
              <a:t>”</a:t>
            </a:r>
            <a:r>
              <a:rPr lang="pt-BR" dirty="0"/>
              <a:t> - André Leite - Editora Senac.</a:t>
            </a:r>
          </a:p>
          <a:p>
            <a:pPr lvl="0"/>
            <a:r>
              <a:rPr lang="pt-BR" b="1" dirty="0"/>
              <a:t>Festas em miniatura: comidinhas salgadas para muitas ocasiões</a:t>
            </a:r>
            <a:r>
              <a:rPr lang="pt-BR" dirty="0"/>
              <a:t> - Flavia Calixto, Roberta Vianna, </a:t>
            </a:r>
            <a:r>
              <a:rPr lang="pt-BR" dirty="0" err="1"/>
              <a:t>Taissa</a:t>
            </a:r>
            <a:r>
              <a:rPr lang="pt-BR" dirty="0"/>
              <a:t> Calixto - Editora Senac.</a:t>
            </a:r>
          </a:p>
          <a:p>
            <a:pPr lvl="0"/>
            <a:r>
              <a:rPr lang="pt-BR" b="1" dirty="0"/>
              <a:t>Festas em miniatura: docinhos para comer com as mãos em qualquer ocasião </a:t>
            </a:r>
            <a:r>
              <a:rPr lang="pt-BR" dirty="0"/>
              <a:t>- Flavia Calixto, Roberta Vianna, </a:t>
            </a:r>
            <a:r>
              <a:rPr lang="pt-BR" dirty="0" err="1"/>
              <a:t>Taissa</a:t>
            </a:r>
            <a:r>
              <a:rPr lang="pt-BR" dirty="0"/>
              <a:t> Calixto - Editora Senac.</a:t>
            </a:r>
          </a:p>
          <a:p>
            <a:pPr lvl="0"/>
            <a:r>
              <a:rPr lang="pt-BR" b="1" dirty="0"/>
              <a:t>Receber Com Charme </a:t>
            </a:r>
            <a:r>
              <a:rPr lang="pt-BR" dirty="0"/>
              <a:t>- Renata Rangel - Editora Globo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394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836D-ECE9-4EF7-86E4-8CBA8358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04"/>
            <a:ext cx="10515600" cy="1325563"/>
          </a:xfrm>
        </p:spPr>
        <p:txBody>
          <a:bodyPr/>
          <a:lstStyle/>
          <a:p>
            <a:r>
              <a:rPr lang="pt-BR" dirty="0"/>
              <a:t>SITES GERAIS DE EVENTOS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62D76-FE80-4093-833D-0D3E7F29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11" y="1476834"/>
            <a:ext cx="11033289" cy="4820272"/>
          </a:xfrm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r>
              <a:rPr lang="pt-BR" dirty="0"/>
              <a:t>Portal Eventos :  </a:t>
            </a:r>
            <a:r>
              <a:rPr lang="pt-BR" dirty="0">
                <a:hlinkClick r:id="rId2"/>
              </a:rPr>
              <a:t>www.revistaeventos.com.br/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 ABEOC: Associação Brasileira das Empresas de eventos </a:t>
            </a:r>
            <a:r>
              <a:rPr lang="pt-BR" dirty="0">
                <a:hlinkClick r:id="rId3"/>
              </a:rPr>
              <a:t>www.abeoc.org.br/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 União Brasileira dos Promotores de Feiras (UBRAFE) </a:t>
            </a:r>
            <a:r>
              <a:rPr lang="pt-BR" dirty="0">
                <a:hlinkClick r:id="rId4"/>
              </a:rPr>
              <a:t>www.ubrafe.org.br/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 MPI - Meeting  </a:t>
            </a:r>
            <a:r>
              <a:rPr lang="pt-BR" dirty="0" err="1"/>
              <a:t>Professionals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>
                <a:hlinkClick r:id="rId5"/>
              </a:rPr>
              <a:t>www.mpi.org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Congress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Convention</a:t>
            </a:r>
            <a:r>
              <a:rPr lang="pt-BR" dirty="0"/>
              <a:t> </a:t>
            </a:r>
            <a:r>
              <a:rPr lang="pt-BR" dirty="0" err="1"/>
              <a:t>Association</a:t>
            </a:r>
            <a:r>
              <a:rPr lang="pt-BR" dirty="0"/>
              <a:t> (ICCA) </a:t>
            </a:r>
            <a:r>
              <a:rPr lang="pt-BR" dirty="0">
                <a:hlinkClick r:id="rId6"/>
              </a:rPr>
              <a:t>www.iccaworld.com/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 Instituto Brasileiro de Turismo – Embratur </a:t>
            </a:r>
            <a:r>
              <a:rPr lang="pt-BR" dirty="0">
                <a:hlinkClick r:id="rId7"/>
              </a:rPr>
              <a:t>www.turismo.gov.br/turismo/o_ministerio/embratur/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8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34DC24E8-7538-47CC-AF35-EDEF61EE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38" y="390493"/>
            <a:ext cx="10310853" cy="584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0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1A09766A-DBFC-41F6-851E-CA6E57D7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2" y="321920"/>
            <a:ext cx="10376373" cy="588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73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BB61270-6F7C-4794-8FD7-932E9BE0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66" y="447970"/>
            <a:ext cx="10077403" cy="586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3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836D-ECE9-4EF7-86E4-8CBA8358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2004"/>
            <a:ext cx="11152695" cy="1325563"/>
          </a:xfrm>
        </p:spPr>
        <p:txBody>
          <a:bodyPr/>
          <a:lstStyle/>
          <a:p>
            <a:r>
              <a:rPr lang="pt-BR" dirty="0"/>
              <a:t>SITES EVENTOS VOLTADO PARA GASTRONOMIA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62D76-FE80-4093-833D-0D3E7F29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11" y="1476834"/>
            <a:ext cx="11033289" cy="4820272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pt-BR" dirty="0">
                <a:hlinkClick r:id="rId2"/>
              </a:rPr>
              <a:t>https://abrafesta.com.br/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>
                <a:hlinkClick r:id="rId3"/>
              </a:rPr>
              <a:t>http://brasil.gastronomia.com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>
                <a:hlinkClick r:id="rId4"/>
              </a:rPr>
              <a:t>http://www.cozinhaprofissional.com.br/eventos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970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/>
              <a:t>PROFESSOR: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600" b="1" dirty="0"/>
              <a:t>Gustavo Castro </a:t>
            </a:r>
          </a:p>
          <a:p>
            <a:r>
              <a:rPr lang="pt-BR" dirty="0"/>
              <a:t>Graduação: Gastronomia pelo SENAC</a:t>
            </a:r>
          </a:p>
          <a:p>
            <a:r>
              <a:rPr lang="pt-BR" dirty="0"/>
              <a:t>Pós graduação: Gestão em Serviço de Alimentação pelo SENAC</a:t>
            </a:r>
          </a:p>
          <a:p>
            <a:r>
              <a:rPr lang="pt-BR" dirty="0"/>
              <a:t>Trabalhos realizados: CRYSTAL HOTEL LONDRES, HOTEL UNIQUE “SKYE BAR E RESTAURANTE”, PERSONAL CHEF, PROFESSOR NO SENAC, ETEC e MIG e MINI </a:t>
            </a:r>
            <a:r>
              <a:rPr lang="pt-BR" dirty="0" err="1"/>
              <a:t>CHEFs</a:t>
            </a:r>
            <a:r>
              <a:rPr lang="pt-BR" dirty="0"/>
              <a:t>.</a:t>
            </a:r>
          </a:p>
          <a:p>
            <a:endParaRPr lang="pt-BR" dirty="0"/>
          </a:p>
          <a:p>
            <a:pPr marL="0" indent="0" algn="r">
              <a:buNone/>
            </a:pPr>
            <a:r>
              <a:rPr lang="pt-BR" b="1" dirty="0" err="1">
                <a:solidFill>
                  <a:srgbClr val="FF0000"/>
                </a:solidFill>
              </a:rPr>
              <a:t>Cel</a:t>
            </a:r>
            <a:r>
              <a:rPr lang="pt-BR" b="1" dirty="0">
                <a:solidFill>
                  <a:srgbClr val="FF0000"/>
                </a:solidFill>
              </a:rPr>
              <a:t>: </a:t>
            </a:r>
            <a:r>
              <a:rPr lang="pt-BR" dirty="0"/>
              <a:t>(11) 99606-8681</a:t>
            </a:r>
          </a:p>
          <a:p>
            <a:pPr marL="0" indent="0" algn="r">
              <a:buNone/>
            </a:pPr>
            <a:r>
              <a:rPr lang="pt-BR" b="1" dirty="0" err="1">
                <a:solidFill>
                  <a:srgbClr val="FF0000"/>
                </a:solidFill>
              </a:rPr>
              <a:t>Email</a:t>
            </a:r>
            <a:r>
              <a:rPr lang="pt-BR" b="1" dirty="0">
                <a:solidFill>
                  <a:srgbClr val="FF0000"/>
                </a:solidFill>
              </a:rPr>
              <a:t>: </a:t>
            </a:r>
            <a:r>
              <a:rPr lang="pt-BR" dirty="0">
                <a:solidFill>
                  <a:srgbClr val="FF0000"/>
                </a:solidFill>
                <a:hlinkClick r:id="rId2"/>
              </a:rPr>
              <a:t>luis_ggc@hotmail.com</a:t>
            </a:r>
            <a:endParaRPr lang="pt-BR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pt-BR" b="1" dirty="0">
                <a:solidFill>
                  <a:srgbClr val="FF0000"/>
                </a:solidFill>
              </a:rPr>
              <a:t>Instagram: </a:t>
            </a:r>
            <a:r>
              <a:rPr lang="pt-BR" dirty="0"/>
              <a:t>@</a:t>
            </a:r>
            <a:r>
              <a:rPr lang="pt-BR" dirty="0" err="1"/>
              <a:t>castrochef</a:t>
            </a:r>
            <a:endParaRPr lang="pt-BR" dirty="0"/>
          </a:p>
          <a:p>
            <a:pPr marL="0" indent="0" algn="r">
              <a:buNone/>
            </a:pPr>
            <a:r>
              <a:rPr lang="pt-BR" b="1" dirty="0" err="1">
                <a:solidFill>
                  <a:srgbClr val="FF0000"/>
                </a:solidFill>
              </a:rPr>
              <a:t>Facebook</a:t>
            </a:r>
            <a:r>
              <a:rPr lang="pt-BR" b="1" dirty="0">
                <a:solidFill>
                  <a:srgbClr val="FF0000"/>
                </a:solidFill>
              </a:rPr>
              <a:t>: </a:t>
            </a:r>
            <a:r>
              <a:rPr lang="pt-BR" dirty="0" err="1"/>
              <a:t>chefgustavocastro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7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>
            <a:extLst>
              <a:ext uri="{FF2B5EF4-FFF2-40B4-BE49-F238E27FC236}">
                <a16:creationId xmlns:a16="http://schemas.microsoft.com/office/drawing/2014/main" id="{A337CA4D-1076-4CD2-A125-3C4DF7A09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2" y="755749"/>
            <a:ext cx="10678884" cy="55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96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4C353243-3083-4E04-8745-232F3D9A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28" y="257045"/>
            <a:ext cx="10356916" cy="619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52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2">
            <a:extLst>
              <a:ext uri="{FF2B5EF4-FFF2-40B4-BE49-F238E27FC236}">
                <a16:creationId xmlns:a16="http://schemas.microsoft.com/office/drawing/2014/main" id="{3B0E8EA3-348A-4095-B44D-BB65B1184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31" y="410263"/>
            <a:ext cx="10103473" cy="596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0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/>
              <a:t>ALUNOS</a:t>
            </a:r>
            <a:endParaRPr lang="en-US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dirty="0"/>
              <a:t>Nome: ???</a:t>
            </a:r>
          </a:p>
          <a:p>
            <a:r>
              <a:rPr lang="pt-BR" dirty="0"/>
              <a:t>Idade: ???</a:t>
            </a:r>
          </a:p>
          <a:p>
            <a:r>
              <a:rPr lang="pt-BR" dirty="0"/>
              <a:t>O que espera do componente </a:t>
            </a:r>
            <a:r>
              <a:rPr lang="pt-BR" b="1" dirty="0"/>
              <a:t>EVENTOS GASTRONÔMICOS E MONTAGENS DE CARDÁPIO</a:t>
            </a:r>
            <a:r>
              <a:rPr lang="pt-BR" dirty="0"/>
              <a:t>: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2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900" y="18129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O que é componente </a:t>
            </a:r>
            <a:r>
              <a:rPr lang="pt-BR" b="1" dirty="0"/>
              <a:t>EVENTOS GASTRONÔMICOS E MONTAGENS DE CARDÁPIO</a:t>
            </a:r>
            <a:r>
              <a:rPr lang="pt-BR" dirty="0"/>
              <a:t>?</a:t>
            </a:r>
          </a:p>
        </p:txBody>
      </p:sp>
      <p:pic>
        <p:nvPicPr>
          <p:cNvPr id="1026" name="Picture 2" descr="Resultado de imagem para catering wedding">
            <a:extLst>
              <a:ext uri="{FF2B5EF4-FFF2-40B4-BE49-F238E27FC236}">
                <a16:creationId xmlns:a16="http://schemas.microsoft.com/office/drawing/2014/main" id="{7B652FD4-EC2D-4982-99C1-AB1D1374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3694083"/>
            <a:ext cx="2613477" cy="26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id="{EE3F5227-49FE-4AA0-862E-63B92C31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05" y="3699981"/>
            <a:ext cx="3780989" cy="2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32EE7EA-B71F-44FC-B01A-22E188A29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362" y="3694082"/>
            <a:ext cx="2613477" cy="26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5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5A30F00-9915-49B7-9FC6-72785769C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69" y="1131216"/>
            <a:ext cx="11956331" cy="5726784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pt-BR" sz="2900" dirty="0"/>
              <a:t>1.Caracterização e classificação:</a:t>
            </a:r>
          </a:p>
          <a:p>
            <a:r>
              <a:rPr lang="pt-BR" sz="2900" dirty="0"/>
              <a:t>Em relação ao público;</a:t>
            </a:r>
          </a:p>
          <a:p>
            <a:r>
              <a:rPr lang="pt-BR" sz="2900" dirty="0"/>
              <a:t>Em relação ao porte;</a:t>
            </a:r>
          </a:p>
          <a:p>
            <a:r>
              <a:rPr lang="pt-BR" sz="2900" dirty="0"/>
              <a:t>Em relação à data;</a:t>
            </a:r>
          </a:p>
          <a:p>
            <a:r>
              <a:rPr lang="pt-BR" sz="2900" dirty="0"/>
              <a:t>Em relação à área de interesse.</a:t>
            </a:r>
          </a:p>
          <a:p>
            <a:pPr marL="0" indent="0">
              <a:buNone/>
            </a:pPr>
            <a:r>
              <a:rPr lang="pt-BR" sz="2900" dirty="0"/>
              <a:t> </a:t>
            </a:r>
          </a:p>
          <a:p>
            <a:pPr marL="0" indent="0">
              <a:buNone/>
            </a:pPr>
            <a:r>
              <a:rPr lang="pt-BR" sz="2900" dirty="0"/>
              <a:t>2.Tipologia:</a:t>
            </a:r>
          </a:p>
          <a:p>
            <a:pPr marL="0" lvl="0" indent="0">
              <a:buNone/>
            </a:pPr>
            <a:r>
              <a:rPr lang="pt-BR" sz="2900" dirty="0"/>
              <a:t>Congresso, seminário, convenção, simpósio, </a:t>
            </a:r>
            <a:r>
              <a:rPr lang="pt-BR" sz="2900" dirty="0" err="1"/>
              <a:t>etc</a:t>
            </a:r>
            <a:endParaRPr lang="pt-BR" sz="2900" dirty="0"/>
          </a:p>
          <a:p>
            <a:pPr marL="0" indent="0">
              <a:buNone/>
            </a:pPr>
            <a:r>
              <a:rPr lang="pt-BR" sz="2900" dirty="0"/>
              <a:t> </a:t>
            </a:r>
          </a:p>
          <a:p>
            <a:pPr marL="0" indent="0">
              <a:buNone/>
            </a:pPr>
            <a:r>
              <a:rPr lang="pt-BR" sz="2900" dirty="0"/>
              <a:t>3.Planejamento e organização de eventos</a:t>
            </a:r>
          </a:p>
          <a:p>
            <a:pPr marL="0" indent="0">
              <a:buNone/>
            </a:pPr>
            <a:r>
              <a:rPr lang="pt-BR" sz="2900" dirty="0"/>
              <a:t> </a:t>
            </a:r>
          </a:p>
          <a:p>
            <a:pPr marL="0" indent="0">
              <a:buNone/>
            </a:pPr>
            <a:r>
              <a:rPr lang="pt-BR" sz="2900" dirty="0"/>
              <a:t>4.Pré-evento:</a:t>
            </a:r>
          </a:p>
          <a:p>
            <a:r>
              <a:rPr lang="pt-BR" sz="2900" dirty="0"/>
              <a:t>Objetivos;</a:t>
            </a:r>
          </a:p>
          <a:p>
            <a:r>
              <a:rPr lang="pt-BR" sz="2900" dirty="0"/>
              <a:t>Estratégias;</a:t>
            </a:r>
          </a:p>
          <a:p>
            <a:r>
              <a:rPr lang="pt-BR" sz="2900" dirty="0"/>
              <a:t>Recursos utilizados</a:t>
            </a:r>
          </a:p>
          <a:p>
            <a:r>
              <a:rPr lang="pt-BR" sz="2900" dirty="0"/>
              <a:t>Elaboração;</a:t>
            </a:r>
          </a:p>
          <a:p>
            <a:r>
              <a:rPr lang="pt-BR" sz="2900" dirty="0"/>
              <a:t>Briefing;</a:t>
            </a:r>
          </a:p>
          <a:p>
            <a:r>
              <a:rPr lang="pt-BR" sz="2900" dirty="0"/>
              <a:t>Divulgação</a:t>
            </a:r>
          </a:p>
          <a:p>
            <a:pPr marL="0" indent="0">
              <a:buNone/>
            </a:pPr>
            <a:r>
              <a:rPr lang="pt-BR" sz="2900" dirty="0"/>
              <a:t> </a:t>
            </a:r>
          </a:p>
          <a:p>
            <a:pPr marL="0" indent="0">
              <a:buNone/>
            </a:pPr>
            <a:r>
              <a:rPr lang="pt-BR" sz="2900" dirty="0"/>
              <a:t>5.Transevento:</a:t>
            </a:r>
          </a:p>
          <a:p>
            <a:r>
              <a:rPr lang="pt-BR" sz="2900" dirty="0"/>
              <a:t>Supervisão;</a:t>
            </a:r>
          </a:p>
          <a:p>
            <a:r>
              <a:rPr lang="pt-BR" sz="2900" dirty="0"/>
              <a:t>Controle;</a:t>
            </a:r>
          </a:p>
          <a:p>
            <a:r>
              <a:rPr lang="pt-BR" sz="2900" dirty="0"/>
              <a:t>Integração das diversas áreas de atividades</a:t>
            </a:r>
          </a:p>
          <a:p>
            <a:pPr marL="0" indent="0">
              <a:buNone/>
            </a:pPr>
            <a:r>
              <a:rPr lang="pt-BR" sz="2900" dirty="0"/>
              <a:t> </a:t>
            </a:r>
          </a:p>
          <a:p>
            <a:pPr marL="0" indent="0">
              <a:buNone/>
            </a:pPr>
            <a:r>
              <a:rPr lang="pt-BR" sz="2900" dirty="0"/>
              <a:t>6.Pós-evento:</a:t>
            </a:r>
          </a:p>
          <a:p>
            <a:r>
              <a:rPr lang="pt-BR" sz="2900" dirty="0"/>
              <a:t>Fechamento de despesas e receitas financeiras;</a:t>
            </a:r>
          </a:p>
          <a:p>
            <a:r>
              <a:rPr lang="pt-BR" sz="2900" dirty="0"/>
              <a:t>Organização do espaço;</a:t>
            </a:r>
          </a:p>
          <a:p>
            <a:r>
              <a:rPr lang="pt-BR" sz="2900" dirty="0"/>
              <a:t>Avaliação;</a:t>
            </a:r>
          </a:p>
          <a:p>
            <a:r>
              <a:rPr lang="pt-BR" sz="2900" dirty="0"/>
              <a:t>Elaboração de relatórios e planilhas</a:t>
            </a:r>
          </a:p>
          <a:p>
            <a:pPr marL="0" indent="0">
              <a:buNone/>
            </a:pPr>
            <a:r>
              <a:rPr lang="pt-BR" sz="2900" dirty="0"/>
              <a:t> </a:t>
            </a:r>
          </a:p>
          <a:p>
            <a:pPr marL="0" indent="0">
              <a:buNone/>
            </a:pPr>
            <a:r>
              <a:rPr lang="pt-BR" sz="2900" dirty="0"/>
              <a:t>7.Modelo de ficha</a:t>
            </a:r>
          </a:p>
          <a:p>
            <a:pPr marL="0" indent="0">
              <a:buNone/>
            </a:pPr>
            <a:r>
              <a:rPr lang="pt-BR" sz="2900" dirty="0"/>
              <a:t> </a:t>
            </a:r>
          </a:p>
          <a:p>
            <a:pPr marL="0" indent="0">
              <a:buNone/>
            </a:pPr>
            <a:endParaRPr lang="pt-BR" sz="2900" dirty="0"/>
          </a:p>
          <a:p>
            <a:pPr marL="0" indent="0">
              <a:buNone/>
            </a:pPr>
            <a:endParaRPr lang="pt-BR" sz="2900" dirty="0"/>
          </a:p>
          <a:p>
            <a:pPr marL="0" indent="0">
              <a:buNone/>
            </a:pPr>
            <a:endParaRPr lang="pt-BR" sz="2900" dirty="0"/>
          </a:p>
          <a:p>
            <a:pPr marL="0" indent="0">
              <a:buNone/>
            </a:pPr>
            <a:endParaRPr lang="pt-BR" sz="2900" dirty="0"/>
          </a:p>
          <a:p>
            <a:pPr marL="0" indent="0">
              <a:buNone/>
            </a:pPr>
            <a:endParaRPr lang="pt-BR" sz="2900" dirty="0"/>
          </a:p>
          <a:p>
            <a:pPr marL="0" indent="0">
              <a:buNone/>
            </a:pPr>
            <a:r>
              <a:rPr lang="pt-BR" sz="2900" dirty="0"/>
              <a:t>8.Técnica para eventos, organização operacional:</a:t>
            </a:r>
          </a:p>
          <a:p>
            <a:r>
              <a:rPr lang="pt-BR" sz="2900" dirty="0"/>
              <a:t>Divisão das praças;</a:t>
            </a:r>
          </a:p>
          <a:p>
            <a:r>
              <a:rPr lang="pt-BR" sz="2900" dirty="0"/>
              <a:t>Tipos de fluxos dos documentos administrativos;</a:t>
            </a:r>
          </a:p>
          <a:p>
            <a:r>
              <a:rPr lang="pt-BR" sz="2900" dirty="0"/>
              <a:t>Convites: tipos e regras de confecção e distribuição</a:t>
            </a:r>
          </a:p>
          <a:p>
            <a:r>
              <a:rPr lang="pt-BR" sz="2900" dirty="0"/>
              <a:t>Cartão de identificação;</a:t>
            </a:r>
          </a:p>
          <a:p>
            <a:r>
              <a:rPr lang="pt-BR" sz="2900" dirty="0"/>
              <a:t>Prismas</a:t>
            </a:r>
          </a:p>
          <a:p>
            <a:pPr marL="0" indent="0">
              <a:buNone/>
            </a:pPr>
            <a:r>
              <a:rPr lang="pt-BR" sz="2900" dirty="0"/>
              <a:t> </a:t>
            </a:r>
          </a:p>
          <a:p>
            <a:pPr marL="0" indent="0">
              <a:buNone/>
            </a:pPr>
            <a:r>
              <a:rPr lang="pt-BR" sz="2900" dirty="0"/>
              <a:t>9.Eventos gastronômicos:</a:t>
            </a:r>
          </a:p>
          <a:p>
            <a:r>
              <a:rPr lang="pt-BR" sz="2900" dirty="0"/>
              <a:t>Eventos matutinos;</a:t>
            </a:r>
          </a:p>
          <a:p>
            <a:r>
              <a:rPr lang="pt-BR" sz="2900" dirty="0"/>
              <a:t>Eventos vespertinos;</a:t>
            </a:r>
          </a:p>
          <a:p>
            <a:r>
              <a:rPr lang="pt-BR" sz="2900" dirty="0"/>
              <a:t>Eventos noturnos</a:t>
            </a:r>
          </a:p>
          <a:p>
            <a:pPr marL="0" indent="0">
              <a:buNone/>
            </a:pPr>
            <a:r>
              <a:rPr lang="pt-BR" sz="2900" dirty="0"/>
              <a:t> </a:t>
            </a:r>
          </a:p>
          <a:p>
            <a:pPr marL="0" indent="0">
              <a:buNone/>
            </a:pPr>
            <a:r>
              <a:rPr lang="pt-BR" sz="2900" dirty="0"/>
              <a:t>10.Equipe de trabalho de eventos:</a:t>
            </a:r>
          </a:p>
          <a:p>
            <a:r>
              <a:rPr lang="pt-BR" sz="2900" dirty="0"/>
              <a:t>Cargos e funções;</a:t>
            </a:r>
          </a:p>
          <a:p>
            <a:r>
              <a:rPr lang="pt-BR" sz="2900" dirty="0"/>
              <a:t>Perfil e postura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5A8ECF6-2FA2-4FA6-910F-5927DC2E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38" y="123825"/>
            <a:ext cx="10515600" cy="1325563"/>
          </a:xfrm>
        </p:spPr>
        <p:txBody>
          <a:bodyPr/>
          <a:lstStyle/>
          <a:p>
            <a:r>
              <a:rPr lang="pt-BR" dirty="0"/>
              <a:t>BASES TECNOLÓGICAS – MODULAR  </a:t>
            </a:r>
            <a:endParaRPr lang="en-US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96200A8-67DB-4CB8-8544-2FDF3BC978C8}"/>
              </a:ext>
            </a:extLst>
          </p:cNvPr>
          <p:cNvCxnSpPr/>
          <p:nvPr/>
        </p:nvCxnSpPr>
        <p:spPr>
          <a:xfrm>
            <a:off x="4223208" y="1131216"/>
            <a:ext cx="0" cy="553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493898E-5A5A-4AA6-9EC3-BDC112CBC4C9}"/>
              </a:ext>
            </a:extLst>
          </p:cNvPr>
          <p:cNvCxnSpPr/>
          <p:nvPr/>
        </p:nvCxnSpPr>
        <p:spPr>
          <a:xfrm>
            <a:off x="8127476" y="1131216"/>
            <a:ext cx="0" cy="553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11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5A30F00-9915-49B7-9FC6-72785769C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1564849"/>
            <a:ext cx="11868346" cy="5156462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pt-BR" sz="1600" dirty="0"/>
              <a:t>11.Cálculos:</a:t>
            </a:r>
          </a:p>
          <a:p>
            <a:r>
              <a:rPr lang="pt-BR" sz="1600" dirty="0"/>
              <a:t>Alimentos;</a:t>
            </a:r>
          </a:p>
          <a:p>
            <a:r>
              <a:rPr lang="pt-BR" sz="1600" dirty="0"/>
              <a:t>Bebidas;</a:t>
            </a:r>
          </a:p>
          <a:p>
            <a:r>
              <a:rPr lang="pt-BR" sz="1600" dirty="0"/>
              <a:t>Utensílios;</a:t>
            </a:r>
          </a:p>
          <a:p>
            <a:r>
              <a:rPr lang="pt-BR" sz="1600" dirty="0"/>
              <a:t>Pessoal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12.Combinação dos alimentos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13.Arrumação de espaços para eventos gastronômicos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14.Montagem e ornamentação de mesas para bufê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15.Elaboração de cardápios para os diferentes tipos de eventos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16.Montagem de petiscos com os recursos disponíveis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17.Organização de petiscos das mais variadas formas e combinações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18.Elaboração de </a:t>
            </a:r>
            <a:r>
              <a:rPr lang="pt-BR" sz="1600" dirty="0" err="1"/>
              <a:t>Finger</a:t>
            </a:r>
            <a:r>
              <a:rPr lang="pt-BR" sz="1600" dirty="0"/>
              <a:t> </a:t>
            </a:r>
            <a:r>
              <a:rPr lang="pt-BR" sz="1600" dirty="0" err="1"/>
              <a:t>Foods</a:t>
            </a:r>
            <a:r>
              <a:rPr lang="pt-BR" sz="1600" dirty="0"/>
              <a:t>: </a:t>
            </a:r>
          </a:p>
          <a:p>
            <a:r>
              <a:rPr lang="pt-BR" sz="1600" dirty="0"/>
              <a:t>Empanados fritos e assados e mini sanduíches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19.Planejamento do evento:</a:t>
            </a:r>
          </a:p>
          <a:p>
            <a:r>
              <a:rPr lang="pt-BR" sz="1600" dirty="0"/>
              <a:t>Cronograma do evento;</a:t>
            </a:r>
          </a:p>
          <a:p>
            <a:r>
              <a:rPr lang="pt-BR" sz="1600" dirty="0"/>
              <a:t>Fluxograma das atividades;</a:t>
            </a:r>
          </a:p>
          <a:p>
            <a:r>
              <a:rPr lang="pt-BR" sz="1600" dirty="0"/>
              <a:t>Organograma do projeto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20.Técnicas de construção, composição e apresentação de menus (cardápios)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21.Normas de composição de cardápios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22.Engenharia de cardápios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5A8ECF6-2FA2-4FA6-910F-5927DC2E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38" y="123825"/>
            <a:ext cx="10515600" cy="1325563"/>
          </a:xfrm>
        </p:spPr>
        <p:txBody>
          <a:bodyPr/>
          <a:lstStyle/>
          <a:p>
            <a:r>
              <a:rPr lang="pt-BR" dirty="0"/>
              <a:t>BASES TECNOLÓGICAS – MODULAR </a:t>
            </a:r>
            <a:endParaRPr lang="en-US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61917CA-7705-41A7-A1E4-879C016326AF}"/>
              </a:ext>
            </a:extLst>
          </p:cNvPr>
          <p:cNvCxnSpPr/>
          <p:nvPr/>
        </p:nvCxnSpPr>
        <p:spPr>
          <a:xfrm>
            <a:off x="4157221" y="1187776"/>
            <a:ext cx="0" cy="553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B8109AA-83D1-4724-B1E0-91EED960639A}"/>
              </a:ext>
            </a:extLst>
          </p:cNvPr>
          <p:cNvCxnSpPr/>
          <p:nvPr/>
        </p:nvCxnSpPr>
        <p:spPr>
          <a:xfrm>
            <a:off x="8041064" y="1187776"/>
            <a:ext cx="0" cy="553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5A30F00-9915-49B7-9FC6-72785769C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1449387"/>
            <a:ext cx="11868346" cy="5271923"/>
          </a:xfr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r>
              <a:rPr lang="pt-BR" sz="1600" dirty="0"/>
              <a:t>Caracterização e classificação:</a:t>
            </a:r>
          </a:p>
          <a:p>
            <a:r>
              <a:rPr lang="pt-BR" sz="1600" dirty="0"/>
              <a:t>Em relação ao público;</a:t>
            </a:r>
          </a:p>
          <a:p>
            <a:r>
              <a:rPr lang="pt-BR" sz="1600" dirty="0"/>
              <a:t>Em relação ao porte;</a:t>
            </a:r>
          </a:p>
          <a:p>
            <a:r>
              <a:rPr lang="pt-BR" sz="1600" dirty="0"/>
              <a:t>Em relação à data;</a:t>
            </a:r>
          </a:p>
          <a:p>
            <a:r>
              <a:rPr lang="pt-BR" sz="1600" dirty="0"/>
              <a:t>Em relação à área de interesse.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Tipologia:</a:t>
            </a:r>
          </a:p>
          <a:p>
            <a:r>
              <a:rPr lang="pt-BR" sz="1600" dirty="0"/>
              <a:t>Café da manhã </a:t>
            </a:r>
          </a:p>
          <a:p>
            <a:r>
              <a:rPr lang="pt-BR" sz="1600" dirty="0" err="1"/>
              <a:t>Coffe</a:t>
            </a:r>
            <a:r>
              <a:rPr lang="pt-BR" sz="1600" dirty="0"/>
              <a:t> break</a:t>
            </a:r>
          </a:p>
          <a:p>
            <a:r>
              <a:rPr lang="pt-BR" sz="1600" dirty="0" err="1"/>
              <a:t>Brunch</a:t>
            </a:r>
            <a:endParaRPr lang="pt-BR" sz="1600" dirty="0"/>
          </a:p>
          <a:p>
            <a:r>
              <a:rPr lang="pt-BR" sz="1600" dirty="0"/>
              <a:t>Almoço </a:t>
            </a:r>
          </a:p>
          <a:p>
            <a:r>
              <a:rPr lang="pt-BR" sz="1600" dirty="0"/>
              <a:t>Chá da tarde </a:t>
            </a:r>
          </a:p>
          <a:p>
            <a:r>
              <a:rPr lang="pt-BR" sz="1600" dirty="0"/>
              <a:t>Chá de cozinha</a:t>
            </a:r>
          </a:p>
          <a:p>
            <a:r>
              <a:rPr lang="pt-BR" sz="1600" dirty="0"/>
              <a:t>Chá de bebê</a:t>
            </a:r>
          </a:p>
          <a:p>
            <a:r>
              <a:rPr lang="pt-BR" sz="1600" dirty="0"/>
              <a:t>Chá Bar </a:t>
            </a:r>
          </a:p>
          <a:p>
            <a:r>
              <a:rPr lang="pt-BR" sz="1600" dirty="0"/>
              <a:t>Coquetel </a:t>
            </a:r>
          </a:p>
          <a:p>
            <a:r>
              <a:rPr lang="pt-BR" sz="1600" dirty="0"/>
              <a:t>Jantar </a:t>
            </a:r>
          </a:p>
          <a:p>
            <a:r>
              <a:rPr lang="pt-BR" sz="1600" dirty="0"/>
              <a:t>Banquete </a:t>
            </a:r>
          </a:p>
          <a:p>
            <a:r>
              <a:rPr lang="pt-BR" sz="1600" dirty="0" err="1"/>
              <a:t>Food</a:t>
            </a:r>
            <a:r>
              <a:rPr lang="pt-BR" sz="1600" dirty="0"/>
              <a:t> </a:t>
            </a:r>
            <a:r>
              <a:rPr lang="pt-BR" sz="1600" dirty="0" err="1"/>
              <a:t>park</a:t>
            </a:r>
            <a:r>
              <a:rPr lang="pt-BR" sz="1600" dirty="0"/>
              <a:t>, entre outros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 err="1"/>
              <a:t>Pré</a:t>
            </a:r>
            <a:r>
              <a:rPr lang="pt-BR" sz="1600" dirty="0"/>
              <a:t>-evento:</a:t>
            </a:r>
          </a:p>
          <a:p>
            <a:r>
              <a:rPr lang="pt-BR" sz="1600" dirty="0"/>
              <a:t>Objetivos;</a:t>
            </a:r>
          </a:p>
          <a:p>
            <a:r>
              <a:rPr lang="pt-BR" sz="1600" dirty="0"/>
              <a:t>Estratégias;</a:t>
            </a:r>
          </a:p>
          <a:p>
            <a:r>
              <a:rPr lang="pt-BR" sz="1600" dirty="0"/>
              <a:t>Recursos utilizados</a:t>
            </a:r>
          </a:p>
          <a:p>
            <a:r>
              <a:rPr lang="pt-BR" sz="1600" dirty="0"/>
              <a:t>Organização do Espaço;</a:t>
            </a:r>
          </a:p>
          <a:p>
            <a:r>
              <a:rPr lang="pt-BR" sz="1600" dirty="0"/>
              <a:t>Briefing;</a:t>
            </a:r>
          </a:p>
          <a:p>
            <a:r>
              <a:rPr lang="pt-BR" sz="1600" dirty="0"/>
              <a:t>Divulgação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 err="1"/>
              <a:t>Transevento</a:t>
            </a:r>
            <a:r>
              <a:rPr lang="pt-BR" sz="1600" dirty="0"/>
              <a:t>:</a:t>
            </a:r>
          </a:p>
          <a:p>
            <a:r>
              <a:rPr lang="pt-BR" sz="1600" dirty="0"/>
              <a:t>Supervisão;</a:t>
            </a:r>
          </a:p>
          <a:p>
            <a:r>
              <a:rPr lang="pt-BR" sz="1600" dirty="0"/>
              <a:t>Controle;</a:t>
            </a:r>
          </a:p>
          <a:p>
            <a:r>
              <a:rPr lang="pt-BR" sz="1600" dirty="0"/>
              <a:t>Integração das diversas áreas de atividades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Pós-evento:</a:t>
            </a:r>
          </a:p>
          <a:p>
            <a:r>
              <a:rPr lang="pt-BR" sz="1600" dirty="0"/>
              <a:t>Fechamento de despesas e receitas financeiras;</a:t>
            </a:r>
          </a:p>
          <a:p>
            <a:r>
              <a:rPr lang="pt-BR" sz="1600" dirty="0"/>
              <a:t>Avaliação;</a:t>
            </a:r>
          </a:p>
          <a:p>
            <a:r>
              <a:rPr lang="pt-BR" sz="1600" dirty="0"/>
              <a:t>Elaboração de relatórios e planilhas</a:t>
            </a:r>
          </a:p>
          <a:p>
            <a:pPr marL="0" lv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Cardápios temáticos para os diferentes tipos de eventos.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Fluxograma para ambientes gastronômicos. 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Planejamento organização de ambientes gastronômicos.</a:t>
            </a:r>
          </a:p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5A8ECF6-2FA2-4FA6-910F-5927DC2E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38" y="123825"/>
            <a:ext cx="10515600" cy="1325563"/>
          </a:xfrm>
        </p:spPr>
        <p:txBody>
          <a:bodyPr/>
          <a:lstStyle/>
          <a:p>
            <a:r>
              <a:rPr lang="pt-BR" dirty="0"/>
              <a:t>BASES TECNOLÓGICAS - EJA</a:t>
            </a:r>
            <a:endParaRPr lang="en-US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61917CA-7705-41A7-A1E4-879C016326AF}"/>
              </a:ext>
            </a:extLst>
          </p:cNvPr>
          <p:cNvCxnSpPr/>
          <p:nvPr/>
        </p:nvCxnSpPr>
        <p:spPr>
          <a:xfrm>
            <a:off x="4157221" y="1187776"/>
            <a:ext cx="0" cy="553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B8109AA-83D1-4724-B1E0-91EED960639A}"/>
              </a:ext>
            </a:extLst>
          </p:cNvPr>
          <p:cNvCxnSpPr/>
          <p:nvPr/>
        </p:nvCxnSpPr>
        <p:spPr>
          <a:xfrm>
            <a:off x="8041064" y="1187776"/>
            <a:ext cx="0" cy="553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66731695-DF8D-4DF1-A464-F3B7A5D9397C}"/>
              </a:ext>
            </a:extLst>
          </p:cNvPr>
          <p:cNvSpPr/>
          <p:nvPr/>
        </p:nvSpPr>
        <p:spPr>
          <a:xfrm rot="3096232">
            <a:off x="5532758" y="-1026654"/>
            <a:ext cx="431605" cy="89113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6731695-DF8D-4DF1-A464-F3B7A5D9397C}"/>
              </a:ext>
            </a:extLst>
          </p:cNvPr>
          <p:cNvSpPr/>
          <p:nvPr/>
        </p:nvSpPr>
        <p:spPr>
          <a:xfrm rot="7866069">
            <a:off x="5685158" y="-874254"/>
            <a:ext cx="431605" cy="89113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70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pt-BR" dirty="0"/>
              <a:t>AVALIAÇÕES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10163"/>
            <a:ext cx="5324475" cy="4206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Participação “teóricas e praticas”</a:t>
            </a:r>
          </a:p>
          <a:p>
            <a:pPr marL="0" indent="0">
              <a:buNone/>
            </a:pPr>
            <a:r>
              <a:rPr lang="pt-BR" b="1" dirty="0"/>
              <a:t>Aulas praticas</a:t>
            </a:r>
          </a:p>
          <a:p>
            <a:pPr marL="0" indent="0">
              <a:buNone/>
            </a:pPr>
            <a:r>
              <a:rPr lang="pt-BR" b="1" dirty="0"/>
              <a:t>Exercícios teóricos</a:t>
            </a:r>
          </a:p>
          <a:p>
            <a:pPr marL="0" indent="0">
              <a:buNone/>
            </a:pPr>
            <a:r>
              <a:rPr lang="pt-BR" b="1" dirty="0"/>
              <a:t>Festa da Nações “participação”</a:t>
            </a:r>
          </a:p>
          <a:p>
            <a:pPr marL="0" indent="0">
              <a:buNone/>
            </a:pPr>
            <a:r>
              <a:rPr lang="pt-BR" b="1" dirty="0"/>
              <a:t>Evento Final </a:t>
            </a:r>
            <a:endParaRPr lang="pt-BR" sz="18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sz="1800" b="1" i="1" dirty="0">
                <a:solidFill>
                  <a:srgbClr val="C00000"/>
                </a:solidFill>
              </a:rPr>
              <a:t>*regra do celular relacionado a ficha técnica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9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CRONOGRAMA “PRINCIPAIS DATAS”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7B6AABB-DB6C-42CD-BB9E-C6B919DA9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142879"/>
              </p:ext>
            </p:extLst>
          </p:nvPr>
        </p:nvGraphicFramePr>
        <p:xfrm>
          <a:off x="542925" y="1920875"/>
          <a:ext cx="11325226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075">
                  <a:extLst>
                    <a:ext uri="{9D8B030D-6E8A-4147-A177-3AD203B41FA5}">
                      <a16:colId xmlns:a16="http://schemas.microsoft.com/office/drawing/2014/main" val="3915765116"/>
                    </a:ext>
                  </a:extLst>
                </a:gridCol>
                <a:gridCol w="9963151">
                  <a:extLst>
                    <a:ext uri="{9D8B030D-6E8A-4147-A177-3AD203B41FA5}">
                      <a16:colId xmlns:a16="http://schemas.microsoft.com/office/drawing/2014/main" val="3861142527"/>
                    </a:ext>
                  </a:extLst>
                </a:gridCol>
              </a:tblGrid>
              <a:tr h="243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14/08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Welcome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414490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21/08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Palestra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577559"/>
                  </a:ext>
                </a:extLst>
              </a:tr>
              <a:tr h="332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18/09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Visita Técnica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6155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20/11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Feriado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80528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18/12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Encerramento do Semestre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311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081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594</Words>
  <Application>Microsoft Office PowerPoint</Application>
  <PresentationFormat>Widescreen</PresentationFormat>
  <Paragraphs>226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Tema do Office</vt:lpstr>
      <vt:lpstr>EVENTOS GASTRONÔMICOS E MONTAGENS DE CARDÁPIO </vt:lpstr>
      <vt:lpstr>PROFESSOR:</vt:lpstr>
      <vt:lpstr>ALUNOS</vt:lpstr>
      <vt:lpstr>O que é componente EVENTOS GASTRONÔMICOS E MONTAGENS DE CARDÁPIO?</vt:lpstr>
      <vt:lpstr>BASES TECNOLÓGICAS – MODULAR  </vt:lpstr>
      <vt:lpstr>BASES TECNOLÓGICAS – MODULAR </vt:lpstr>
      <vt:lpstr>BASES TECNOLÓGICAS - EJA</vt:lpstr>
      <vt:lpstr>AVALIAÇÕES</vt:lpstr>
      <vt:lpstr>CRONOGRAMA “PRINCIPAIS DATAS” </vt:lpstr>
      <vt:lpstr>Apresentação do PowerPoint</vt:lpstr>
      <vt:lpstr>Apresentação do PowerPoint</vt:lpstr>
      <vt:lpstr>Apresentação do PowerPoint</vt:lpstr>
      <vt:lpstr>Apresentação do PowerPoint</vt:lpstr>
      <vt:lpstr>BIBLIOGRAFIA:</vt:lpstr>
      <vt:lpstr>SITES GERAIS DE EVENTOS</vt:lpstr>
      <vt:lpstr>Apresentação do PowerPoint</vt:lpstr>
      <vt:lpstr>Apresentação do PowerPoint</vt:lpstr>
      <vt:lpstr>Apresentação do PowerPoint</vt:lpstr>
      <vt:lpstr>SITES EVENTOS VOLTADO PARA GASTRONOMIA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COZINHA CONTEMPORÂNEA</dc:title>
  <dc:creator>Luis G.</dc:creator>
  <cp:lastModifiedBy>Professor</cp:lastModifiedBy>
  <cp:revision>10</cp:revision>
  <dcterms:created xsi:type="dcterms:W3CDTF">2016-08-03T02:48:15Z</dcterms:created>
  <dcterms:modified xsi:type="dcterms:W3CDTF">2018-07-27T20:24:58Z</dcterms:modified>
</cp:coreProperties>
</file>